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66" r:id="rId2"/>
    <p:sldId id="2007582213" r:id="rId3"/>
    <p:sldId id="2007582182" r:id="rId4"/>
    <p:sldId id="263" r:id="rId5"/>
    <p:sldId id="267" r:id="rId6"/>
    <p:sldId id="2007582178" r:id="rId7"/>
    <p:sldId id="2007582180" r:id="rId8"/>
    <p:sldId id="2007582186" r:id="rId9"/>
    <p:sldId id="2007582181" r:id="rId10"/>
    <p:sldId id="2007582187" r:id="rId11"/>
    <p:sldId id="2007582189" r:id="rId12"/>
    <p:sldId id="2007582190" r:id="rId13"/>
    <p:sldId id="297" r:id="rId14"/>
    <p:sldId id="2007582192" r:id="rId15"/>
    <p:sldId id="2007582195" r:id="rId16"/>
    <p:sldId id="2007582198" r:id="rId17"/>
    <p:sldId id="2007582197" r:id="rId18"/>
    <p:sldId id="2007582199" r:id="rId19"/>
    <p:sldId id="2007582200" r:id="rId20"/>
    <p:sldId id="2007582201" r:id="rId21"/>
    <p:sldId id="2007582202" r:id="rId22"/>
    <p:sldId id="2007582188" r:id="rId23"/>
    <p:sldId id="2007582205" r:id="rId24"/>
    <p:sldId id="2007582206" r:id="rId25"/>
    <p:sldId id="2007582210" r:id="rId26"/>
    <p:sldId id="2007582212" r:id="rId27"/>
  </p:sldIdLst>
  <p:sldSz cx="12192000" cy="6858000"/>
  <p:notesSz cx="6858000" cy="9144000"/>
  <p:embeddedFontLst>
    <p:embeddedFont>
      <p:font typeface="等线" panose="02010600030101010101" pitchFamily="2" charset="-122"/>
      <p:regular r:id="rId29"/>
      <p:bold r:id="rId30"/>
    </p:embeddedFont>
    <p:embeddedFont>
      <p:font typeface="KaiTi" panose="02010609060101010101" pitchFamily="49" charset="-122"/>
      <p:regular r:id="rId31"/>
    </p:embeddedFont>
    <p:embeddedFont>
      <p:font typeface="OPPOSans B" pitchFamily="18" charset="-122"/>
      <p:regular r:id="rId32"/>
    </p:embeddedFont>
    <p:embeddedFont>
      <p:font typeface="OPPOSans R" pitchFamily="18" charset="-122"/>
      <p:regular r:id="rId33"/>
    </p:embeddedFont>
    <p:embeddedFont>
      <p:font typeface="Abadi" panose="020B0604020104020204" pitchFamily="34" charset="0"/>
      <p:regular r:id="rId34"/>
    </p:embeddedFont>
    <p:embeddedFont>
      <p:font typeface="Roboto" panose="02000000000000000000" pitchFamily="2" charset="0"/>
      <p:regular r:id="rId35"/>
      <p:bold r:id="rId36"/>
      <p:italic r:id="rId37"/>
      <p:boldItalic r:id="rId38"/>
    </p:embeddedFont>
    <p:embeddedFont>
      <p:font typeface="Yu Mincho Light" panose="02020300000000000000" pitchFamily="18" charset="-128"/>
      <p:regular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92" userDrawn="1">
          <p15:clr>
            <a:srgbClr val="A4A3A4"/>
          </p15:clr>
        </p15:guide>
        <p15:guide id="2" pos="7488" userDrawn="1">
          <p15:clr>
            <a:srgbClr val="A4A3A4"/>
          </p15:clr>
        </p15:guide>
        <p15:guide id="3" orient="horz" pos="482" userDrawn="1">
          <p15:clr>
            <a:srgbClr val="A4A3A4"/>
          </p15:clr>
        </p15:guide>
        <p15:guide id="4" orient="horz" pos="472" userDrawn="1">
          <p15:clr>
            <a:srgbClr val="A4A3A4"/>
          </p15:clr>
        </p15:guide>
        <p15:guide id="5" orient="horz" pos="4110" userDrawn="1">
          <p15:clr>
            <a:srgbClr val="A4A3A4"/>
          </p15:clr>
        </p15:guide>
        <p15:guide id="6" orient="horz" pos="4065"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2237"/>
    <a:srgbClr val="FDEDEE"/>
    <a:srgbClr val="F8CCCF"/>
    <a:srgbClr val="F4AEB3"/>
    <a:srgbClr val="F2A0A6"/>
    <a:srgbClr val="26E071"/>
    <a:srgbClr val="26CEE0"/>
    <a:srgbClr val="2649E0"/>
    <a:srgbClr val="8726E0"/>
    <a:srgbClr val="E026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1455"/>
  </p:normalViewPr>
  <p:slideViewPr>
    <p:cSldViewPr showGuides="1">
      <p:cViewPr varScale="1">
        <p:scale>
          <a:sx n="119" d="100"/>
          <a:sy n="119" d="100"/>
        </p:scale>
        <p:origin x="416" y="184"/>
      </p:cViewPr>
      <p:guideLst>
        <p:guide pos="192"/>
        <p:guide pos="7488"/>
        <p:guide orient="horz" pos="482"/>
        <p:guide orient="horz" pos="472"/>
        <p:guide orient="horz" pos="4110"/>
        <p:guide orient="horz" pos="4065"/>
        <p:guide pos="384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D45E4-2D61-4624-95BF-5B0DB1D814D1}" type="datetimeFigureOut">
              <a:rPr lang="zh-CN" altLang="en-US" smtClean="0"/>
              <a:t>2025/4/14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5ED74-F9AD-43EA-AA5A-A7CF58A412E5}" type="slidenum">
              <a:rPr lang="zh-CN" altLang="en-US" smtClean="0"/>
              <a:t>‹#›</a:t>
            </a:fld>
            <a:endParaRPr lang="zh-CN" altLang="en-US"/>
          </a:p>
        </p:txBody>
      </p:sp>
    </p:spTree>
    <p:extLst>
      <p:ext uri="{BB962C8B-B14F-4D97-AF65-F5344CB8AC3E}">
        <p14:creationId xmlns:p14="http://schemas.microsoft.com/office/powerpoint/2010/main" val="776221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565ED74-F9AD-43EA-AA5A-A7CF58A412E5}" type="slidenum">
              <a:rPr lang="zh-CN" altLang="en-US" smtClean="0"/>
              <a:t>1</a:t>
            </a:fld>
            <a:endParaRPr lang="zh-CN" altLang="en-US"/>
          </a:p>
        </p:txBody>
      </p:sp>
    </p:spTree>
    <p:extLst>
      <p:ext uri="{BB962C8B-B14F-4D97-AF65-F5344CB8AC3E}">
        <p14:creationId xmlns:p14="http://schemas.microsoft.com/office/powerpoint/2010/main" val="701336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t>22</a:t>
            </a:fld>
            <a:endParaRPr lang="zh-CN" altLang="en-US"/>
          </a:p>
        </p:txBody>
      </p:sp>
    </p:spTree>
    <p:extLst>
      <p:ext uri="{BB962C8B-B14F-4D97-AF65-F5344CB8AC3E}">
        <p14:creationId xmlns:p14="http://schemas.microsoft.com/office/powerpoint/2010/main" val="2936992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81FA8CE-0AD7-A9C3-6094-F1978039D8D6}"/>
              </a:ext>
            </a:extLst>
          </p:cNvPr>
          <p:cNvSpPr>
            <a:spLocks noGrp="1"/>
          </p:cNvSpPr>
          <p:nvPr>
            <p:ph type="body" sz="quarter" idx="10" hasCustomPrompt="1"/>
          </p:nvPr>
        </p:nvSpPr>
        <p:spPr>
          <a:xfrm>
            <a:off x="2170103" y="1715716"/>
            <a:ext cx="1659429" cy="1685077"/>
          </a:xfrm>
        </p:spPr>
        <p:txBody>
          <a:bodyPr wrap="none" anchor="ctr">
            <a:spAutoFit/>
          </a:bodyPr>
          <a:lstStyle>
            <a:lvl1pPr marL="0" indent="0" algn="ctr">
              <a:buNone/>
              <a:defRPr sz="11500">
                <a:solidFill>
                  <a:schemeClr val="bg1"/>
                </a:solidFill>
                <a:latin typeface="Times New Roman" panose="02020603050405020304" pitchFamily="18" charset="0"/>
                <a:cs typeface="Times New Roman" panose="02020603050405020304" pitchFamily="18" charset="0"/>
              </a:defRPr>
            </a:lvl1pPr>
          </a:lstStyle>
          <a:p>
            <a:pPr lvl="0"/>
            <a:r>
              <a:rPr lang="en-US" altLang="zh-CN" dirty="0"/>
              <a:t>01</a:t>
            </a:r>
            <a:endParaRPr lang="zh-CN" altLang="en-US" dirty="0"/>
          </a:p>
        </p:txBody>
      </p:sp>
      <p:sp>
        <p:nvSpPr>
          <p:cNvPr id="10" name="文本占位符 9">
            <a:extLst>
              <a:ext uri="{FF2B5EF4-FFF2-40B4-BE49-F238E27FC236}">
                <a16:creationId xmlns:a16="http://schemas.microsoft.com/office/drawing/2014/main" id="{6A2F8388-1BDF-60A9-AD9F-5A9D291C7089}"/>
              </a:ext>
            </a:extLst>
          </p:cNvPr>
          <p:cNvSpPr>
            <a:spLocks noGrp="1"/>
          </p:cNvSpPr>
          <p:nvPr>
            <p:ph type="body" sz="quarter" idx="11" hasCustomPrompt="1"/>
          </p:nvPr>
        </p:nvSpPr>
        <p:spPr>
          <a:xfrm>
            <a:off x="1241742" y="3573016"/>
            <a:ext cx="3516155" cy="1200329"/>
          </a:xfrm>
        </p:spPr>
        <p:txBody>
          <a:bodyPr wrap="none">
            <a:spAutoFit/>
          </a:bodyPr>
          <a:lstStyle>
            <a:lvl1pPr marL="0" indent="0" algn="ctr">
              <a:buNone/>
              <a:defRPr sz="8000">
                <a:solidFill>
                  <a:schemeClr val="bg1"/>
                </a:solidFill>
                <a:latin typeface="+mj-ea"/>
                <a:ea typeface="+mj-ea"/>
              </a:defRPr>
            </a:lvl1pPr>
          </a:lstStyle>
          <a:p>
            <a:pPr lvl="0"/>
            <a:r>
              <a:rPr lang="en-US" altLang="zh-CN" dirty="0"/>
              <a:t>Content</a:t>
            </a:r>
            <a:endParaRPr lang="zh-CN" altLang="en-US" dirty="0"/>
          </a:p>
        </p:txBody>
      </p:sp>
      <p:pic>
        <p:nvPicPr>
          <p:cNvPr id="12" name="图片 11" descr="图片包含 白板&#10;&#10;描述已自动生成">
            <a:extLst>
              <a:ext uri="{FF2B5EF4-FFF2-40B4-BE49-F238E27FC236}">
                <a16:creationId xmlns:a16="http://schemas.microsoft.com/office/drawing/2014/main" id="{600634E4-7D98-200C-CC91-44BACC0FA599}"/>
              </a:ext>
            </a:extLst>
          </p:cNvPr>
          <p:cNvPicPr>
            <a:picLocks noChangeAspect="1"/>
          </p:cNvPicPr>
          <p:nvPr userDrawn="1"/>
        </p:nvPicPr>
        <p:blipFill>
          <a:blip r:embed="rId2">
            <a:extLst>
              <a:ext uri="{28A0092B-C50C-407E-A947-70E740481C1C}">
                <a14:useLocalDpi xmlns:a14="http://schemas.microsoft.com/office/drawing/2010/main" val="0"/>
              </a:ext>
            </a:extLst>
          </a:blip>
          <a:srcRect l="17000" t="334" r="32495" b="41"/>
          <a:stretch>
            <a:fillRect/>
          </a:stretch>
        </p:blipFill>
        <p:spPr>
          <a:xfrm>
            <a:off x="6174401" y="0"/>
            <a:ext cx="6017599" cy="6858000"/>
          </a:xfrm>
          <a:custGeom>
            <a:avLst/>
            <a:gdLst>
              <a:gd name="connsiteX0" fmla="*/ 2130349 w 5746087"/>
              <a:gd name="connsiteY0" fmla="*/ 0 h 6858000"/>
              <a:gd name="connsiteX1" fmla="*/ 5746087 w 5746087"/>
              <a:gd name="connsiteY1" fmla="*/ 0 h 6858000"/>
              <a:gd name="connsiteX2" fmla="*/ 5746087 w 5746087"/>
              <a:gd name="connsiteY2" fmla="*/ 6858000 h 6858000"/>
              <a:gd name="connsiteX3" fmla="*/ 2130349 w 5746087"/>
              <a:gd name="connsiteY3" fmla="*/ 6858000 h 6858000"/>
              <a:gd name="connsiteX4" fmla="*/ 2110343 w 5746087"/>
              <a:gd name="connsiteY4" fmla="*/ 6848120 h 6858000"/>
              <a:gd name="connsiteX5" fmla="*/ 0 w 5746087"/>
              <a:gd name="connsiteY5" fmla="*/ 3429000 h 6858000"/>
              <a:gd name="connsiteX6" fmla="*/ 2110343 w 5746087"/>
              <a:gd name="connsiteY6" fmla="*/ 98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6087" h="6858000">
                <a:moveTo>
                  <a:pt x="2130349" y="0"/>
                </a:moveTo>
                <a:lnTo>
                  <a:pt x="5746087" y="0"/>
                </a:lnTo>
                <a:lnTo>
                  <a:pt x="5746087" y="6858000"/>
                </a:lnTo>
                <a:lnTo>
                  <a:pt x="2130349" y="6858000"/>
                </a:lnTo>
                <a:lnTo>
                  <a:pt x="2110343" y="6848120"/>
                </a:lnTo>
                <a:cubicBezTo>
                  <a:pt x="853327" y="6189655"/>
                  <a:pt x="0" y="4905422"/>
                  <a:pt x="0" y="3429000"/>
                </a:cubicBezTo>
                <a:cubicBezTo>
                  <a:pt x="0" y="1952579"/>
                  <a:pt x="853327" y="668345"/>
                  <a:pt x="2110343" y="9881"/>
                </a:cubicBezTo>
                <a:close/>
              </a:path>
            </a:pathLst>
          </a:custGeom>
        </p:spPr>
      </p:pic>
    </p:spTree>
    <p:extLst>
      <p:ext uri="{BB962C8B-B14F-4D97-AF65-F5344CB8AC3E}">
        <p14:creationId xmlns:p14="http://schemas.microsoft.com/office/powerpoint/2010/main" val="14168297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29B2FA99-1053-DF2A-CE2E-54BE5D3C2B2C}"/>
              </a:ext>
            </a:extLst>
          </p:cNvPr>
          <p:cNvSpPr/>
          <p:nvPr userDrawn="1"/>
        </p:nvSpPr>
        <p:spPr>
          <a:xfrm>
            <a:off x="314896" y="169140"/>
            <a:ext cx="288032" cy="51666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D16E4A39-268E-A50E-3EE4-E8DC4CB76637}"/>
              </a:ext>
            </a:extLst>
          </p:cNvPr>
          <p:cNvSpPr>
            <a:spLocks noGrp="1"/>
          </p:cNvSpPr>
          <p:nvPr>
            <p:ph type="body" sz="quarter" idx="10" hasCustomPrompt="1"/>
          </p:nvPr>
        </p:nvSpPr>
        <p:spPr>
          <a:xfrm>
            <a:off x="767408" y="181800"/>
            <a:ext cx="5076000" cy="504000"/>
          </a:xfrm>
        </p:spPr>
        <p:txBody>
          <a:bodyPr lIns="72000" tIns="72000" rIns="72000" bIns="0" anchor="ctr">
            <a:noAutofit/>
          </a:bodyPr>
          <a:lstStyle>
            <a:lvl1pPr marL="0" indent="0">
              <a:buNone/>
              <a:defRPr sz="3200">
                <a:latin typeface="Times New Roman" panose="02020603050405020304" pitchFamily="18" charset="0"/>
                <a:ea typeface="+mj-ea"/>
                <a:cs typeface="Times New Roman" panose="02020603050405020304" pitchFamily="18" charset="0"/>
              </a:defRPr>
            </a:lvl1pPr>
            <a:lvl2pPr marL="457200" indent="0">
              <a:buNone/>
              <a:defRPr/>
            </a:lvl2pPr>
          </a:lstStyle>
          <a:p>
            <a:pPr lvl="0"/>
            <a:r>
              <a:rPr lang="en-US" altLang="zh-CN" dirty="0"/>
              <a:t>Content</a:t>
            </a:r>
            <a:endParaRPr lang="zh-CN" altLang="en-US" dirty="0"/>
          </a:p>
        </p:txBody>
      </p:sp>
      <p:pic>
        <p:nvPicPr>
          <p:cNvPr id="11" name="图片 10" descr="男子的脸部特写与文字&#10;&#10;中度可信度描述已自动生成">
            <a:extLst>
              <a:ext uri="{FF2B5EF4-FFF2-40B4-BE49-F238E27FC236}">
                <a16:creationId xmlns:a16="http://schemas.microsoft.com/office/drawing/2014/main" id="{C68D5049-06FA-7ADA-081E-71356C791B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42951" y="122670"/>
            <a:ext cx="523875" cy="609600"/>
          </a:xfrm>
          <a:prstGeom prst="rect">
            <a:avLst/>
          </a:prstGeom>
        </p:spPr>
      </p:pic>
      <p:sp>
        <p:nvSpPr>
          <p:cNvPr id="5" name="灯片编号占位符 5">
            <a:extLst>
              <a:ext uri="{FF2B5EF4-FFF2-40B4-BE49-F238E27FC236}">
                <a16:creationId xmlns:a16="http://schemas.microsoft.com/office/drawing/2014/main" id="{699E72A2-02F6-CF41-AB81-A4DF47E50A03}"/>
              </a:ext>
            </a:extLst>
          </p:cNvPr>
          <p:cNvSpPr>
            <a:spLocks noGrp="1"/>
          </p:cNvSpPr>
          <p:nvPr>
            <p:ph type="sldNum" sz="quarter" idx="4"/>
          </p:nvPr>
        </p:nvSpPr>
        <p:spPr>
          <a:xfrm>
            <a:off x="9264352" y="6416675"/>
            <a:ext cx="2743200" cy="365125"/>
          </a:xfrm>
          <a:prstGeom prst="rect">
            <a:avLst/>
          </a:prstGeom>
        </p:spPr>
        <p:txBody>
          <a:bodyPr vert="horz" lIns="91440" tIns="45720" rIns="91440" bIns="45720" rtlCol="0" anchor="ctr"/>
          <a:lstStyle>
            <a:lvl1pPr algn="r">
              <a:defRPr sz="1200">
                <a:solidFill>
                  <a:schemeClr val="tx1">
                    <a:tint val="82000"/>
                  </a:schemeClr>
                </a:solidFill>
                <a:latin typeface="Times New Roman" panose="02020603050405020304" pitchFamily="18" charset="0"/>
                <a:cs typeface="Times New Roman" panose="02020603050405020304" pitchFamily="18" charset="0"/>
              </a:defRPr>
            </a:lvl1pPr>
          </a:lstStyle>
          <a:p>
            <a:fld id="{37F3F4A9-0F58-437F-968E-A13FC12BE5D0}" type="slidenum">
              <a:rPr lang="zh-CN" altLang="en-US" smtClean="0"/>
              <a:pPr/>
              <a:t>‹#›</a:t>
            </a:fld>
            <a:endParaRPr lang="zh-CN" altLang="en-US" dirty="0"/>
          </a:p>
        </p:txBody>
      </p:sp>
    </p:spTree>
    <p:extLst>
      <p:ext uri="{BB962C8B-B14F-4D97-AF65-F5344CB8AC3E}">
        <p14:creationId xmlns:p14="http://schemas.microsoft.com/office/powerpoint/2010/main" val="55369610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781760-B918-4B07-C04A-22910BCE8CF5}"/>
              </a:ext>
            </a:extLst>
          </p:cNvPr>
          <p:cNvSpPr>
            <a:spLocks noGrp="1"/>
          </p:cNvSpPr>
          <p:nvPr>
            <p:ph type="dt" sz="half" idx="10"/>
          </p:nvPr>
        </p:nvSpPr>
        <p:spPr/>
        <p:txBody>
          <a:bodyPr/>
          <a:lstStyle/>
          <a:p>
            <a:fld id="{5C37BBDC-8BDF-474C-9D7D-095B39030692}" type="datetimeFigureOut">
              <a:rPr lang="zh-CN" altLang="en-US" smtClean="0"/>
              <a:t>2025/4/14</a:t>
            </a:fld>
            <a:endParaRPr lang="zh-CN" altLang="en-US"/>
          </a:p>
        </p:txBody>
      </p:sp>
      <p:sp>
        <p:nvSpPr>
          <p:cNvPr id="3" name="页脚占位符 2">
            <a:extLst>
              <a:ext uri="{FF2B5EF4-FFF2-40B4-BE49-F238E27FC236}">
                <a16:creationId xmlns:a16="http://schemas.microsoft.com/office/drawing/2014/main" id="{5ACE65B2-539D-18C8-DBE2-629396C60DA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DED58C8-76D5-2496-8577-1A97CB715AB4}"/>
              </a:ext>
            </a:extLst>
          </p:cNvPr>
          <p:cNvSpPr>
            <a:spLocks noGrp="1"/>
          </p:cNvSpPr>
          <p:nvPr>
            <p:ph type="sldNum" sz="quarter" idx="12"/>
          </p:nvPr>
        </p:nvSpPr>
        <p:spPr/>
        <p:txBody>
          <a:bodyPr/>
          <a:lstStyle/>
          <a:p>
            <a:fld id="{37F3F4A9-0F58-437F-968E-A13FC12BE5D0}" type="slidenum">
              <a:rPr lang="zh-CN" altLang="en-US" smtClean="0"/>
              <a:t>‹#›</a:t>
            </a:fld>
            <a:endParaRPr lang="zh-CN" altLang="en-US"/>
          </a:p>
        </p:txBody>
      </p:sp>
    </p:spTree>
    <p:extLst>
      <p:ext uri="{BB962C8B-B14F-4D97-AF65-F5344CB8AC3E}">
        <p14:creationId xmlns:p14="http://schemas.microsoft.com/office/powerpoint/2010/main" val="173573930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E5E743-D121-5DEE-E913-0CD29C6C6A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164353C9-DECA-DB82-57DA-6A5BA2DF8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9610D23B-0C4C-C2F3-4151-23EA389351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Times New Roman" panose="02020603050405020304" pitchFamily="18" charset="0"/>
                <a:cs typeface="Times New Roman" panose="02020603050405020304" pitchFamily="18" charset="0"/>
              </a:defRPr>
            </a:lvl1pPr>
          </a:lstStyle>
          <a:p>
            <a:fld id="{5C37BBDC-8BDF-474C-9D7D-095B39030692}" type="datetimeFigureOut">
              <a:rPr lang="zh-CN" altLang="en-US" smtClean="0"/>
              <a:pPr/>
              <a:t>2025/4/14</a:t>
            </a:fld>
            <a:endParaRPr lang="zh-CN" altLang="en-US" dirty="0"/>
          </a:p>
        </p:txBody>
      </p:sp>
      <p:sp>
        <p:nvSpPr>
          <p:cNvPr id="5" name="页脚占位符 4">
            <a:extLst>
              <a:ext uri="{FF2B5EF4-FFF2-40B4-BE49-F238E27FC236}">
                <a16:creationId xmlns:a16="http://schemas.microsoft.com/office/drawing/2014/main" id="{5E5450FC-37F8-A7FE-203C-8000147F3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Times New Roman" panose="02020603050405020304" pitchFamily="18" charset="0"/>
                <a:cs typeface="Times New Roman" panose="02020603050405020304" pitchFamily="18" charset="0"/>
              </a:defRPr>
            </a:lvl1pPr>
          </a:lstStyle>
          <a:p>
            <a:endParaRPr lang="zh-CN" altLang="en-US" dirty="0"/>
          </a:p>
        </p:txBody>
      </p:sp>
      <p:sp>
        <p:nvSpPr>
          <p:cNvPr id="6" name="灯片编号占位符 5">
            <a:extLst>
              <a:ext uri="{FF2B5EF4-FFF2-40B4-BE49-F238E27FC236}">
                <a16:creationId xmlns:a16="http://schemas.microsoft.com/office/drawing/2014/main" id="{68EDD797-BB3B-B98F-C119-BEF027245C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Times New Roman" panose="02020603050405020304" pitchFamily="18" charset="0"/>
                <a:cs typeface="Times New Roman" panose="02020603050405020304" pitchFamily="18" charset="0"/>
              </a:defRPr>
            </a:lvl1pPr>
          </a:lstStyle>
          <a:p>
            <a:fld id="{37F3F4A9-0F58-437F-968E-A13FC12BE5D0}" type="slidenum">
              <a:rPr lang="zh-CN" altLang="en-US" smtClean="0"/>
              <a:pPr/>
              <a:t>‹#›</a:t>
            </a:fld>
            <a:endParaRPr lang="zh-CN" altLang="en-US" dirty="0"/>
          </a:p>
        </p:txBody>
      </p:sp>
    </p:spTree>
    <p:extLst>
      <p:ext uri="{BB962C8B-B14F-4D97-AF65-F5344CB8AC3E}">
        <p14:creationId xmlns:p14="http://schemas.microsoft.com/office/powerpoint/2010/main" val="3708167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KaiTi" panose="02010609060101010101" pitchFamily="49" charset="-122"/>
          <a:ea typeface="KaiTi"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aiTi" panose="02010609060101010101" pitchFamily="49" charset="-122"/>
          <a:ea typeface="KaiTi"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aiTi" panose="02010609060101010101" pitchFamily="49" charset="-122"/>
          <a:ea typeface="KaiTi"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aiTi" panose="02010609060101010101" pitchFamily="49" charset="-122"/>
          <a:ea typeface="KaiTi"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aiTi" panose="02010609060101010101" pitchFamily="49" charset="-122"/>
          <a:ea typeface="KaiTi"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aiTi" panose="02010609060101010101" pitchFamily="49" charset="-122"/>
          <a:ea typeface="KaiT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7488">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2.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3.jpg"/><Relationship Id="rId13" Type="http://schemas.openxmlformats.org/officeDocument/2006/relationships/image" Target="../media/image68.jpg"/><Relationship Id="rId3" Type="http://schemas.openxmlformats.org/officeDocument/2006/relationships/image" Target="../media/image58.png"/><Relationship Id="rId7" Type="http://schemas.openxmlformats.org/officeDocument/2006/relationships/image" Target="../media/image62.jp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70.svg"/><Relationship Id="rId7" Type="http://schemas.openxmlformats.org/officeDocument/2006/relationships/image" Target="../media/image74.jp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svg"/><Relationship Id="rId10" Type="http://schemas.openxmlformats.org/officeDocument/2006/relationships/image" Target="../media/image57.png"/><Relationship Id="rId4" Type="http://schemas.openxmlformats.org/officeDocument/2006/relationships/image" Target="../media/image71.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2.jpg"/><Relationship Id="rId7" Type="http://schemas.openxmlformats.org/officeDocument/2006/relationships/image" Target="../media/image8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5.jpg"/><Relationship Id="rId5" Type="http://schemas.openxmlformats.org/officeDocument/2006/relationships/image" Target="../media/image84.jpg"/><Relationship Id="rId4" Type="http://schemas.openxmlformats.org/officeDocument/2006/relationships/image" Target="../media/image83.jpg"/></Relationships>
</file>

<file path=ppt/slides/_rels/slide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25.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jpg"/><Relationship Id="rId2" Type="http://schemas.openxmlformats.org/officeDocument/2006/relationships/image" Target="../media/image91.jpg"/><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jpg"/><Relationship Id="rId18" Type="http://schemas.openxmlformats.org/officeDocument/2006/relationships/image" Target="../media/image35.jpg"/><Relationship Id="rId3" Type="http://schemas.openxmlformats.org/officeDocument/2006/relationships/image" Target="../media/image20.jpg"/><Relationship Id="rId21" Type="http://schemas.openxmlformats.org/officeDocument/2006/relationships/image" Target="../media/image38.jpg"/><Relationship Id="rId7" Type="http://schemas.openxmlformats.org/officeDocument/2006/relationships/image" Target="../media/image24.jpg"/><Relationship Id="rId12" Type="http://schemas.openxmlformats.org/officeDocument/2006/relationships/image" Target="../media/image29.jpg"/><Relationship Id="rId17" Type="http://schemas.openxmlformats.org/officeDocument/2006/relationships/image" Target="../media/image34.jpg"/><Relationship Id="rId25" Type="http://schemas.openxmlformats.org/officeDocument/2006/relationships/image" Target="../media/image42.jpg"/><Relationship Id="rId2" Type="http://schemas.openxmlformats.org/officeDocument/2006/relationships/image" Target="../media/image19.jpg"/><Relationship Id="rId16" Type="http://schemas.openxmlformats.org/officeDocument/2006/relationships/image" Target="../media/image33.jpg"/><Relationship Id="rId20"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23.jpg"/><Relationship Id="rId11" Type="http://schemas.openxmlformats.org/officeDocument/2006/relationships/image" Target="../media/image28.jpg"/><Relationship Id="rId24" Type="http://schemas.openxmlformats.org/officeDocument/2006/relationships/image" Target="../media/image41.jpg"/><Relationship Id="rId5" Type="http://schemas.openxmlformats.org/officeDocument/2006/relationships/image" Target="../media/image22.jpg"/><Relationship Id="rId15" Type="http://schemas.openxmlformats.org/officeDocument/2006/relationships/image" Target="../media/image32.jpg"/><Relationship Id="rId23" Type="http://schemas.openxmlformats.org/officeDocument/2006/relationships/image" Target="../media/image40.jpg"/><Relationship Id="rId10" Type="http://schemas.openxmlformats.org/officeDocument/2006/relationships/image" Target="../media/image27.jpg"/><Relationship Id="rId19" Type="http://schemas.openxmlformats.org/officeDocument/2006/relationships/image" Target="../media/image36.jpg"/><Relationship Id="rId4" Type="http://schemas.openxmlformats.org/officeDocument/2006/relationships/image" Target="../media/image21.jpg"/><Relationship Id="rId9" Type="http://schemas.openxmlformats.org/officeDocument/2006/relationships/image" Target="../media/image26.jpg"/><Relationship Id="rId14" Type="http://schemas.openxmlformats.org/officeDocument/2006/relationships/image" Target="../media/image31.jpg"/><Relationship Id="rId22" Type="http://schemas.openxmlformats.org/officeDocument/2006/relationships/image" Target="../media/image39.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商店的玻璃窗上有商标&#10;&#10;中度可信度描述已自动生成">
            <a:extLst>
              <a:ext uri="{FF2B5EF4-FFF2-40B4-BE49-F238E27FC236}">
                <a16:creationId xmlns:a16="http://schemas.microsoft.com/office/drawing/2014/main" id="{C5107150-6A36-7DEF-53DA-8BB2A5632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64" y="0"/>
            <a:ext cx="11975436" cy="6858000"/>
          </a:xfrm>
          <a:prstGeom prst="rect">
            <a:avLst/>
          </a:prstGeom>
        </p:spPr>
      </p:pic>
      <p:pic>
        <p:nvPicPr>
          <p:cNvPr id="9" name="图片 8" descr="商店的玻璃窗上有商标&#10;&#10;中度可信度描述已自动生成">
            <a:extLst>
              <a:ext uri="{FF2B5EF4-FFF2-40B4-BE49-F238E27FC236}">
                <a16:creationId xmlns:a16="http://schemas.microsoft.com/office/drawing/2014/main" id="{544181FD-9C72-6F80-4E3C-E5BECDD116DB}"/>
              </a:ext>
            </a:extLst>
          </p:cNvPr>
          <p:cNvPicPr>
            <a:picLocks noChangeAspect="1"/>
          </p:cNvPicPr>
          <p:nvPr/>
        </p:nvPicPr>
        <p:blipFill>
          <a:blip r:embed="rId3">
            <a:extLst>
              <a:ext uri="{28A0092B-C50C-407E-A947-70E740481C1C}">
                <a14:useLocalDpi xmlns:a14="http://schemas.microsoft.com/office/drawing/2010/main" val="0"/>
              </a:ext>
            </a:extLst>
          </a:blip>
          <a:srcRect l="704" r="82172"/>
          <a:stretch/>
        </p:blipFill>
        <p:spPr>
          <a:xfrm>
            <a:off x="0" y="0"/>
            <a:ext cx="2351584" cy="6858000"/>
          </a:xfrm>
          <a:custGeom>
            <a:avLst/>
            <a:gdLst>
              <a:gd name="connsiteX0" fmla="*/ 0 w 2351584"/>
              <a:gd name="connsiteY0" fmla="*/ 0 h 6858000"/>
              <a:gd name="connsiteX1" fmla="*/ 2351584 w 2351584"/>
              <a:gd name="connsiteY1" fmla="*/ 0 h 6858000"/>
              <a:gd name="connsiteX2" fmla="*/ 2351584 w 2351584"/>
              <a:gd name="connsiteY2" fmla="*/ 6858000 h 6858000"/>
              <a:gd name="connsiteX3" fmla="*/ 0 w 23515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51584" h="6858000">
                <a:moveTo>
                  <a:pt x="0" y="0"/>
                </a:moveTo>
                <a:lnTo>
                  <a:pt x="2351584" y="0"/>
                </a:lnTo>
                <a:lnTo>
                  <a:pt x="2351584" y="6858000"/>
                </a:lnTo>
                <a:lnTo>
                  <a:pt x="0" y="6858000"/>
                </a:lnTo>
                <a:close/>
              </a:path>
            </a:pathLst>
          </a:custGeom>
        </p:spPr>
      </p:pic>
      <p:sp>
        <p:nvSpPr>
          <p:cNvPr id="10" name="文本框 9">
            <a:extLst>
              <a:ext uri="{FF2B5EF4-FFF2-40B4-BE49-F238E27FC236}">
                <a16:creationId xmlns:a16="http://schemas.microsoft.com/office/drawing/2014/main" id="{08D968F4-F230-D18B-E877-51ECE3D466C0}"/>
              </a:ext>
            </a:extLst>
          </p:cNvPr>
          <p:cNvSpPr txBox="1"/>
          <p:nvPr/>
        </p:nvSpPr>
        <p:spPr>
          <a:xfrm>
            <a:off x="724398" y="1397174"/>
            <a:ext cx="2923330" cy="769441"/>
          </a:xfrm>
          <a:prstGeom prst="rect">
            <a:avLst/>
          </a:prstGeom>
          <a:noFill/>
        </p:spPr>
        <p:txBody>
          <a:bodyPr wrap="square" rtlCol="0">
            <a:spAutoFit/>
          </a:bodyPr>
          <a:lstStyle/>
          <a:p>
            <a:pPr algn="ctr"/>
            <a:r>
              <a:rPr lang="en-US" altLang="zh-CN" sz="4400" spc="600" dirty="0">
                <a:solidFill>
                  <a:schemeClr val="accent1"/>
                </a:solidFill>
                <a:latin typeface="+mj-lt"/>
              </a:rPr>
              <a:t>MINISO</a:t>
            </a:r>
            <a:endParaRPr lang="zh-CN" altLang="en-US" sz="4400" spc="600" dirty="0">
              <a:solidFill>
                <a:schemeClr val="accent1"/>
              </a:solidFill>
              <a:latin typeface="+mj-lt"/>
            </a:endParaRPr>
          </a:p>
        </p:txBody>
      </p:sp>
      <p:cxnSp>
        <p:nvCxnSpPr>
          <p:cNvPr id="11" name="直接连接符 10">
            <a:extLst>
              <a:ext uri="{FF2B5EF4-FFF2-40B4-BE49-F238E27FC236}">
                <a16:creationId xmlns:a16="http://schemas.microsoft.com/office/drawing/2014/main" id="{1B99E0B2-F812-EDCB-FB0A-FC8CDD60CF86}"/>
              </a:ext>
            </a:extLst>
          </p:cNvPr>
          <p:cNvCxnSpPr/>
          <p:nvPr/>
        </p:nvCxnSpPr>
        <p:spPr>
          <a:xfrm>
            <a:off x="724398" y="2204864"/>
            <a:ext cx="2923330" cy="0"/>
          </a:xfrm>
          <a:prstGeom prst="line">
            <a:avLst/>
          </a:prstGeom>
          <a:ln w="63500">
            <a:solidFill>
              <a:schemeClr val="accent1"/>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05DC76DC-5ADB-63BC-8A57-CE3576040861}"/>
              </a:ext>
            </a:extLst>
          </p:cNvPr>
          <p:cNvSpPr txBox="1"/>
          <p:nvPr/>
        </p:nvSpPr>
        <p:spPr>
          <a:xfrm>
            <a:off x="479376" y="2420888"/>
            <a:ext cx="4288353" cy="1323439"/>
          </a:xfrm>
          <a:prstGeom prst="rect">
            <a:avLst/>
          </a:prstGeom>
          <a:noFill/>
        </p:spPr>
        <p:txBody>
          <a:bodyPr wrap="square" rtlCol="0">
            <a:spAutoFit/>
          </a:bodyPr>
          <a:lstStyle/>
          <a:p>
            <a:r>
              <a:rPr lang="zh-CN" altLang="en-US" sz="8000" dirty="0">
                <a:effectLst>
                  <a:outerShdw blurRad="50800" dist="38100" dir="5400000" algn="t" rotWithShape="0">
                    <a:prstClr val="black">
                      <a:alpha val="40000"/>
                    </a:prstClr>
                  </a:outerShdw>
                </a:effectLst>
                <a:latin typeface="+mj-ea"/>
                <a:ea typeface="+mj-ea"/>
              </a:rPr>
              <a:t>名创优品</a:t>
            </a:r>
            <a:endParaRPr lang="zh-CN" altLang="en-US" sz="6600" dirty="0">
              <a:effectLst>
                <a:outerShdw blurRad="50800" dist="38100" dir="5400000" algn="t" rotWithShape="0">
                  <a:prstClr val="black">
                    <a:alpha val="40000"/>
                  </a:prstClr>
                </a:outerShdw>
              </a:effectLst>
              <a:latin typeface="+mn-ea"/>
            </a:endParaRPr>
          </a:p>
        </p:txBody>
      </p:sp>
      <p:sp>
        <p:nvSpPr>
          <p:cNvPr id="13" name="文本框 12">
            <a:extLst>
              <a:ext uri="{FF2B5EF4-FFF2-40B4-BE49-F238E27FC236}">
                <a16:creationId xmlns:a16="http://schemas.microsoft.com/office/drawing/2014/main" id="{7DF83B09-21EE-A6F5-94A0-89EDDA88FAB6}"/>
              </a:ext>
            </a:extLst>
          </p:cNvPr>
          <p:cNvSpPr txBox="1"/>
          <p:nvPr/>
        </p:nvSpPr>
        <p:spPr>
          <a:xfrm>
            <a:off x="479376" y="3744327"/>
            <a:ext cx="5262979" cy="1107996"/>
          </a:xfrm>
          <a:prstGeom prst="rect">
            <a:avLst/>
          </a:prstGeom>
          <a:noFill/>
        </p:spPr>
        <p:txBody>
          <a:bodyPr wrap="square" rtlCol="0">
            <a:spAutoFit/>
          </a:bodyPr>
          <a:lstStyle/>
          <a:p>
            <a:r>
              <a:rPr lang="zh-CN" altLang="en-US" sz="6600" dirty="0">
                <a:effectLst>
                  <a:outerShdw blurRad="50800" dist="38100" dir="5400000" algn="t" rotWithShape="0">
                    <a:prstClr val="black">
                      <a:alpha val="40000"/>
                    </a:prstClr>
                  </a:outerShdw>
                </a:effectLst>
                <a:latin typeface="+mn-ea"/>
              </a:rPr>
              <a:t>营销策略分析</a:t>
            </a:r>
          </a:p>
        </p:txBody>
      </p:sp>
    </p:spTree>
    <p:extLst>
      <p:ext uri="{BB962C8B-B14F-4D97-AF65-F5344CB8AC3E}">
        <p14:creationId xmlns:p14="http://schemas.microsoft.com/office/powerpoint/2010/main" val="778139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3AEDE0A-FA9E-B0EA-1A0A-080DD9CF2B19}"/>
              </a:ext>
            </a:extLst>
          </p:cNvPr>
          <p:cNvSpPr>
            <a:spLocks noGrp="1"/>
          </p:cNvSpPr>
          <p:nvPr>
            <p:ph type="body" sz="quarter" idx="10"/>
          </p:nvPr>
        </p:nvSpPr>
        <p:spPr/>
        <p:txBody>
          <a:bodyPr/>
          <a:lstStyle/>
          <a:p>
            <a:r>
              <a:rPr lang="zh-CN" altLang="en-US" dirty="0"/>
              <a:t>市场细分</a:t>
            </a:r>
          </a:p>
        </p:txBody>
      </p:sp>
      <p:sp>
        <p:nvSpPr>
          <p:cNvPr id="32" name="Freeform 30">
            <a:extLst>
              <a:ext uri="{FF2B5EF4-FFF2-40B4-BE49-F238E27FC236}">
                <a16:creationId xmlns:a16="http://schemas.microsoft.com/office/drawing/2014/main" id="{87D9DE99-C68A-6EA9-36F8-AFFC5BCE1EC0}"/>
              </a:ext>
            </a:extLst>
          </p:cNvPr>
          <p:cNvSpPr>
            <a:spLocks/>
          </p:cNvSpPr>
          <p:nvPr/>
        </p:nvSpPr>
        <p:spPr bwMode="auto">
          <a:xfrm rot="16200000">
            <a:off x="2921680" y="642636"/>
            <a:ext cx="6352398" cy="6078329"/>
          </a:xfrm>
          <a:custGeom>
            <a:avLst/>
            <a:gdLst>
              <a:gd name="T0" fmla="*/ 5841 w 7046"/>
              <a:gd name="T1" fmla="*/ 0 h 6745"/>
              <a:gd name="T2" fmla="*/ 5841 w 7046"/>
              <a:gd name="T3" fmla="*/ 6745 h 6745"/>
              <a:gd name="T4" fmla="*/ 0 w 7046"/>
              <a:gd name="T5" fmla="*/ 3372 h 6745"/>
              <a:gd name="T6" fmla="*/ 5841 w 7046"/>
              <a:gd name="T7" fmla="*/ 0 h 6745"/>
            </a:gdLst>
            <a:ahLst/>
            <a:cxnLst>
              <a:cxn ang="0">
                <a:pos x="T0" y="T1"/>
              </a:cxn>
              <a:cxn ang="0">
                <a:pos x="T2" y="T3"/>
              </a:cxn>
              <a:cxn ang="0">
                <a:pos x="T4" y="T5"/>
              </a:cxn>
              <a:cxn ang="0">
                <a:pos x="T6" y="T7"/>
              </a:cxn>
            </a:cxnLst>
            <a:rect l="0" t="0" r="r" b="b"/>
            <a:pathLst>
              <a:path w="7046" h="6745">
                <a:moveTo>
                  <a:pt x="5841" y="0"/>
                </a:moveTo>
                <a:cubicBezTo>
                  <a:pt x="7046" y="2087"/>
                  <a:pt x="7046" y="4658"/>
                  <a:pt x="5841" y="6745"/>
                </a:cubicBezTo>
                <a:lnTo>
                  <a:pt x="0" y="3372"/>
                </a:lnTo>
                <a:lnTo>
                  <a:pt x="584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6CA76DC9-BDAA-6DBA-8C3D-F9E3826285CC}"/>
              </a:ext>
            </a:extLst>
          </p:cNvPr>
          <p:cNvSpPr>
            <a:spLocks/>
          </p:cNvSpPr>
          <p:nvPr/>
        </p:nvSpPr>
        <p:spPr bwMode="auto">
          <a:xfrm rot="16200000">
            <a:off x="-907669" y="602235"/>
            <a:ext cx="6502335" cy="7504122"/>
          </a:xfrm>
          <a:custGeom>
            <a:avLst/>
            <a:gdLst>
              <a:gd name="T0" fmla="*/ 0 w 5841"/>
              <a:gd name="T1" fmla="*/ 0 h 6744"/>
              <a:gd name="T2" fmla="*/ 5841 w 5841"/>
              <a:gd name="T3" fmla="*/ 3372 h 6744"/>
              <a:gd name="T4" fmla="*/ 0 w 5841"/>
              <a:gd name="T5" fmla="*/ 6744 h 6744"/>
              <a:gd name="T6" fmla="*/ 0 w 5841"/>
              <a:gd name="T7" fmla="*/ 0 h 6744"/>
            </a:gdLst>
            <a:ahLst/>
            <a:cxnLst>
              <a:cxn ang="0">
                <a:pos x="T0" y="T1"/>
              </a:cxn>
              <a:cxn ang="0">
                <a:pos x="T2" y="T3"/>
              </a:cxn>
              <a:cxn ang="0">
                <a:pos x="T4" y="T5"/>
              </a:cxn>
              <a:cxn ang="0">
                <a:pos x="T6" y="T7"/>
              </a:cxn>
            </a:cxnLst>
            <a:rect l="0" t="0" r="r" b="b"/>
            <a:pathLst>
              <a:path w="5841" h="6744">
                <a:moveTo>
                  <a:pt x="0" y="0"/>
                </a:moveTo>
                <a:cubicBezTo>
                  <a:pt x="2410" y="0"/>
                  <a:pt x="4637" y="1286"/>
                  <a:pt x="5841" y="3372"/>
                </a:cubicBezTo>
                <a:lnTo>
                  <a:pt x="0" y="6744"/>
                </a:lnTo>
                <a:lnTo>
                  <a:pt x="0" y="0"/>
                </a:lnTo>
                <a:close/>
              </a:path>
            </a:pathLst>
          </a:custGeom>
          <a:gradFill flip="none" rotWithShape="1">
            <a:gsLst>
              <a:gs pos="0">
                <a:schemeClr val="accent1">
                  <a:alpha val="30000"/>
                </a:schemeClr>
              </a:gs>
              <a:gs pos="100000">
                <a:schemeClr val="bg1">
                  <a:alpha val="0"/>
                </a:schemeClr>
              </a:gs>
            </a:gsLst>
            <a:lin ang="18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1" name="Freeform 29">
            <a:extLst>
              <a:ext uri="{FF2B5EF4-FFF2-40B4-BE49-F238E27FC236}">
                <a16:creationId xmlns:a16="http://schemas.microsoft.com/office/drawing/2014/main" id="{884F112A-D2B3-18C9-C0F2-C4BC8E6E9B7E}"/>
              </a:ext>
            </a:extLst>
          </p:cNvPr>
          <p:cNvSpPr>
            <a:spLocks/>
          </p:cNvSpPr>
          <p:nvPr/>
        </p:nvSpPr>
        <p:spPr bwMode="auto">
          <a:xfrm rot="16200000">
            <a:off x="2174216" y="-72579"/>
            <a:ext cx="7847326" cy="7508760"/>
          </a:xfrm>
          <a:custGeom>
            <a:avLst/>
            <a:gdLst>
              <a:gd name="T0" fmla="*/ 5841 w 7046"/>
              <a:gd name="T1" fmla="*/ 0 h 6745"/>
              <a:gd name="T2" fmla="*/ 5841 w 7046"/>
              <a:gd name="T3" fmla="*/ 6745 h 6745"/>
              <a:gd name="T4" fmla="*/ 0 w 7046"/>
              <a:gd name="T5" fmla="*/ 3372 h 6745"/>
              <a:gd name="T6" fmla="*/ 5841 w 7046"/>
              <a:gd name="T7" fmla="*/ 0 h 6745"/>
            </a:gdLst>
            <a:ahLst/>
            <a:cxnLst>
              <a:cxn ang="0">
                <a:pos x="T0" y="T1"/>
              </a:cxn>
              <a:cxn ang="0">
                <a:pos x="T2" y="T3"/>
              </a:cxn>
              <a:cxn ang="0">
                <a:pos x="T4" y="T5"/>
              </a:cxn>
              <a:cxn ang="0">
                <a:pos x="T6" y="T7"/>
              </a:cxn>
            </a:cxnLst>
            <a:rect l="0" t="0" r="r" b="b"/>
            <a:pathLst>
              <a:path w="7046" h="6745">
                <a:moveTo>
                  <a:pt x="5841" y="0"/>
                </a:moveTo>
                <a:cubicBezTo>
                  <a:pt x="7046" y="2087"/>
                  <a:pt x="7046" y="4658"/>
                  <a:pt x="5841" y="6745"/>
                </a:cubicBezTo>
                <a:lnTo>
                  <a:pt x="0" y="3372"/>
                </a:lnTo>
                <a:lnTo>
                  <a:pt x="5841" y="0"/>
                </a:lnTo>
                <a:close/>
              </a:path>
            </a:pathLst>
          </a:custGeom>
          <a:gradFill flip="none" rotWithShape="1">
            <a:gsLst>
              <a:gs pos="0">
                <a:schemeClr val="accent1"/>
              </a:gs>
              <a:gs pos="100000">
                <a:schemeClr val="bg1">
                  <a:alpha val="0"/>
                </a:schemeClr>
              </a:gs>
            </a:gsLst>
            <a:lin ang="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3" name="Freeform 31">
            <a:extLst>
              <a:ext uri="{FF2B5EF4-FFF2-40B4-BE49-F238E27FC236}">
                <a16:creationId xmlns:a16="http://schemas.microsoft.com/office/drawing/2014/main" id="{D0396092-D544-595D-D34E-72C3AB4B41F2}"/>
              </a:ext>
            </a:extLst>
          </p:cNvPr>
          <p:cNvSpPr>
            <a:spLocks/>
          </p:cNvSpPr>
          <p:nvPr/>
        </p:nvSpPr>
        <p:spPr bwMode="auto">
          <a:xfrm rot="16200000">
            <a:off x="6598772" y="599916"/>
            <a:ext cx="6502335" cy="7508760"/>
          </a:xfrm>
          <a:custGeom>
            <a:avLst/>
            <a:gdLst>
              <a:gd name="T0" fmla="*/ 5841 w 5841"/>
              <a:gd name="T1" fmla="*/ 3373 h 6745"/>
              <a:gd name="T2" fmla="*/ 0 w 5841"/>
              <a:gd name="T3" fmla="*/ 6745 h 6745"/>
              <a:gd name="T4" fmla="*/ 0 w 5841"/>
              <a:gd name="T5" fmla="*/ 0 h 6745"/>
              <a:gd name="T6" fmla="*/ 5841 w 5841"/>
              <a:gd name="T7" fmla="*/ 3373 h 6745"/>
            </a:gdLst>
            <a:ahLst/>
            <a:cxnLst>
              <a:cxn ang="0">
                <a:pos x="T0" y="T1"/>
              </a:cxn>
              <a:cxn ang="0">
                <a:pos x="T2" y="T3"/>
              </a:cxn>
              <a:cxn ang="0">
                <a:pos x="T4" y="T5"/>
              </a:cxn>
              <a:cxn ang="0">
                <a:pos x="T6" y="T7"/>
              </a:cxn>
            </a:cxnLst>
            <a:rect l="0" t="0" r="r" b="b"/>
            <a:pathLst>
              <a:path w="5841" h="6745">
                <a:moveTo>
                  <a:pt x="5841" y="3373"/>
                </a:moveTo>
                <a:cubicBezTo>
                  <a:pt x="4637" y="5459"/>
                  <a:pt x="2410" y="6745"/>
                  <a:pt x="0" y="6745"/>
                </a:cubicBezTo>
                <a:lnTo>
                  <a:pt x="0" y="0"/>
                </a:lnTo>
                <a:lnTo>
                  <a:pt x="5841" y="3373"/>
                </a:lnTo>
                <a:close/>
              </a:path>
            </a:pathLst>
          </a:custGeom>
          <a:gradFill flip="none" rotWithShape="1">
            <a:gsLst>
              <a:gs pos="0">
                <a:schemeClr val="accent1">
                  <a:alpha val="30000"/>
                </a:schemeClr>
              </a:gs>
              <a:gs pos="100000">
                <a:schemeClr val="bg1">
                  <a:alpha val="0"/>
                </a:schemeClr>
              </a:gs>
            </a:gsLst>
            <a:lin ang="24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9" name="椭圆 38">
            <a:extLst>
              <a:ext uri="{FF2B5EF4-FFF2-40B4-BE49-F238E27FC236}">
                <a16:creationId xmlns:a16="http://schemas.microsoft.com/office/drawing/2014/main" id="{BDDB3923-6A9E-2DDD-ADFC-3780FF4DD390}"/>
              </a:ext>
            </a:extLst>
          </p:cNvPr>
          <p:cNvSpPr/>
          <p:nvPr/>
        </p:nvSpPr>
        <p:spPr>
          <a:xfrm>
            <a:off x="4511826" y="5273826"/>
            <a:ext cx="3168348" cy="316834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41BEAF44-8AD9-1DA5-2C29-A39C938F0739}"/>
              </a:ext>
            </a:extLst>
          </p:cNvPr>
          <p:cNvSpPr txBox="1"/>
          <p:nvPr/>
        </p:nvSpPr>
        <p:spPr>
          <a:xfrm>
            <a:off x="479376" y="3895385"/>
            <a:ext cx="1415772" cy="504946"/>
          </a:xfrm>
          <a:prstGeom prst="rect">
            <a:avLst/>
          </a:prstGeom>
          <a:noFill/>
        </p:spPr>
        <p:txBody>
          <a:bodyPr wrap="none">
            <a:spAutoFit/>
          </a:bodyPr>
          <a:lstStyle/>
          <a:p>
            <a:pPr algn="just">
              <a:lnSpc>
                <a:spcPct val="120000"/>
              </a:lnSpc>
            </a:pPr>
            <a:r>
              <a:rPr lang="zh-CN" altLang="en-US" sz="2400" dirty="0">
                <a:latin typeface="+mj-ea"/>
                <a:ea typeface="+mj-ea"/>
              </a:rPr>
              <a:t>全球布局</a:t>
            </a:r>
          </a:p>
        </p:txBody>
      </p:sp>
      <p:sp>
        <p:nvSpPr>
          <p:cNvPr id="43" name="文本框 42">
            <a:extLst>
              <a:ext uri="{FF2B5EF4-FFF2-40B4-BE49-F238E27FC236}">
                <a16:creationId xmlns:a16="http://schemas.microsoft.com/office/drawing/2014/main" id="{95623B1A-3574-7277-4D11-715FA93FF6EA}"/>
              </a:ext>
            </a:extLst>
          </p:cNvPr>
          <p:cNvSpPr txBox="1"/>
          <p:nvPr/>
        </p:nvSpPr>
        <p:spPr>
          <a:xfrm>
            <a:off x="479376" y="4571646"/>
            <a:ext cx="3336032" cy="1404359"/>
          </a:xfrm>
          <a:prstGeom prst="rect">
            <a:avLst/>
          </a:prstGeom>
          <a:noFill/>
        </p:spPr>
        <p:txBody>
          <a:bodyPr wrap="square">
            <a:spAutoFit/>
          </a:bodyPr>
          <a:lstStyle/>
          <a:p>
            <a:pPr algn="just">
              <a:lnSpc>
                <a:spcPct val="120000"/>
              </a:lnSpc>
            </a:pPr>
            <a:r>
              <a:rPr lang="zh-CN" altLang="en-US" dirty="0"/>
              <a:t>名创优品在全球范围内广泛布局，尤其注重在人流密集的商业区开设门店，如步行街、大型购物中心等。</a:t>
            </a:r>
          </a:p>
        </p:txBody>
      </p:sp>
      <p:sp>
        <p:nvSpPr>
          <p:cNvPr id="44" name="文本框 43">
            <a:extLst>
              <a:ext uri="{FF2B5EF4-FFF2-40B4-BE49-F238E27FC236}">
                <a16:creationId xmlns:a16="http://schemas.microsoft.com/office/drawing/2014/main" id="{4E161405-5626-6D67-D99B-7E8C9DA92915}"/>
              </a:ext>
            </a:extLst>
          </p:cNvPr>
          <p:cNvSpPr txBox="1"/>
          <p:nvPr/>
        </p:nvSpPr>
        <p:spPr>
          <a:xfrm>
            <a:off x="5304778" y="2083863"/>
            <a:ext cx="1723549" cy="504946"/>
          </a:xfrm>
          <a:prstGeom prst="rect">
            <a:avLst/>
          </a:prstGeom>
          <a:noFill/>
        </p:spPr>
        <p:txBody>
          <a:bodyPr wrap="none">
            <a:spAutoFit/>
          </a:bodyPr>
          <a:lstStyle/>
          <a:p>
            <a:pPr algn="just">
              <a:lnSpc>
                <a:spcPct val="120000"/>
              </a:lnSpc>
            </a:pPr>
            <a:r>
              <a:rPr lang="zh-CN" altLang="en-US" sz="2400" dirty="0">
                <a:latin typeface="+mj-ea"/>
                <a:ea typeface="+mj-ea"/>
              </a:rPr>
              <a:t>年轻消费者</a:t>
            </a:r>
          </a:p>
        </p:txBody>
      </p:sp>
      <p:sp>
        <p:nvSpPr>
          <p:cNvPr id="45" name="文本框 44">
            <a:extLst>
              <a:ext uri="{FF2B5EF4-FFF2-40B4-BE49-F238E27FC236}">
                <a16:creationId xmlns:a16="http://schemas.microsoft.com/office/drawing/2014/main" id="{4CF89601-B3CE-8893-F805-A61EBB0D6C00}"/>
              </a:ext>
            </a:extLst>
          </p:cNvPr>
          <p:cNvSpPr txBox="1"/>
          <p:nvPr/>
        </p:nvSpPr>
        <p:spPr>
          <a:xfrm>
            <a:off x="4273228" y="2706802"/>
            <a:ext cx="3786650" cy="1404359"/>
          </a:xfrm>
          <a:prstGeom prst="rect">
            <a:avLst/>
          </a:prstGeom>
          <a:noFill/>
        </p:spPr>
        <p:txBody>
          <a:bodyPr wrap="square">
            <a:spAutoFit/>
          </a:bodyPr>
          <a:lstStyle/>
          <a:p>
            <a:pPr algn="just">
              <a:lnSpc>
                <a:spcPct val="120000"/>
              </a:lnSpc>
            </a:pPr>
            <a:r>
              <a:rPr lang="zh-CN" altLang="en-US" dirty="0"/>
              <a:t>名创优品的主要目标消费者是年轻人，特别是大学生和年轻白领。这个群体对时尚、品质和价格都有较高的敏感度，且消费能力相对有限。</a:t>
            </a:r>
          </a:p>
        </p:txBody>
      </p:sp>
      <p:sp>
        <p:nvSpPr>
          <p:cNvPr id="46" name="文本框 45">
            <a:extLst>
              <a:ext uri="{FF2B5EF4-FFF2-40B4-BE49-F238E27FC236}">
                <a16:creationId xmlns:a16="http://schemas.microsoft.com/office/drawing/2014/main" id="{70D1714A-8FF6-5FAF-EB3E-4823CDA656A6}"/>
              </a:ext>
            </a:extLst>
          </p:cNvPr>
          <p:cNvSpPr txBox="1"/>
          <p:nvPr/>
        </p:nvSpPr>
        <p:spPr>
          <a:xfrm>
            <a:off x="10471428" y="3895385"/>
            <a:ext cx="1415772" cy="504946"/>
          </a:xfrm>
          <a:prstGeom prst="rect">
            <a:avLst/>
          </a:prstGeom>
          <a:noFill/>
        </p:spPr>
        <p:txBody>
          <a:bodyPr wrap="none">
            <a:spAutoFit/>
          </a:bodyPr>
          <a:lstStyle/>
          <a:p>
            <a:pPr algn="just">
              <a:lnSpc>
                <a:spcPct val="120000"/>
              </a:lnSpc>
            </a:pPr>
            <a:r>
              <a:rPr lang="zh-CN" altLang="en-US" sz="2400" dirty="0">
                <a:latin typeface="+mj-ea"/>
                <a:ea typeface="+mj-ea"/>
              </a:rPr>
              <a:t>时尚品质</a:t>
            </a:r>
          </a:p>
        </p:txBody>
      </p:sp>
      <p:sp>
        <p:nvSpPr>
          <p:cNvPr id="47" name="文本框 46">
            <a:extLst>
              <a:ext uri="{FF2B5EF4-FFF2-40B4-BE49-F238E27FC236}">
                <a16:creationId xmlns:a16="http://schemas.microsoft.com/office/drawing/2014/main" id="{F51B87CA-DAC8-BCED-966C-459A8CD7E1FC}"/>
              </a:ext>
            </a:extLst>
          </p:cNvPr>
          <p:cNvSpPr txBox="1"/>
          <p:nvPr/>
        </p:nvSpPr>
        <p:spPr>
          <a:xfrm>
            <a:off x="8059878" y="4518324"/>
            <a:ext cx="3840088" cy="1404359"/>
          </a:xfrm>
          <a:prstGeom prst="rect">
            <a:avLst/>
          </a:prstGeom>
          <a:noFill/>
        </p:spPr>
        <p:txBody>
          <a:bodyPr wrap="square">
            <a:spAutoFit/>
          </a:bodyPr>
          <a:lstStyle/>
          <a:p>
            <a:pPr algn="just">
              <a:lnSpc>
                <a:spcPct val="120000"/>
              </a:lnSpc>
            </a:pPr>
            <a:r>
              <a:rPr lang="zh-CN" altLang="en-US" dirty="0"/>
              <a:t>名创优品的消费者注重性价比，追求时尚和品质，同时对新鲜事物充满好奇。他们希望以较低的价格购买到既实用又具有设计感的产品。</a:t>
            </a:r>
          </a:p>
        </p:txBody>
      </p:sp>
      <p:cxnSp>
        <p:nvCxnSpPr>
          <p:cNvPr id="49" name="直接连接符 48">
            <a:extLst>
              <a:ext uri="{FF2B5EF4-FFF2-40B4-BE49-F238E27FC236}">
                <a16:creationId xmlns:a16="http://schemas.microsoft.com/office/drawing/2014/main" id="{8D7E5E5D-761F-9AF0-F5EA-204BA5AFBB16}"/>
              </a:ext>
            </a:extLst>
          </p:cNvPr>
          <p:cNvCxnSpPr>
            <a:cxnSpLocks/>
          </p:cNvCxnSpPr>
          <p:nvPr/>
        </p:nvCxnSpPr>
        <p:spPr>
          <a:xfrm>
            <a:off x="479376" y="4437112"/>
            <a:ext cx="1499623" cy="0"/>
          </a:xfrm>
          <a:prstGeom prst="line">
            <a:avLst/>
          </a:prstGeom>
          <a:ln>
            <a:gradFill flip="none" rotWithShape="1">
              <a:gsLst>
                <a:gs pos="0">
                  <a:schemeClr val="accent1">
                    <a:alpha val="0"/>
                  </a:schemeClr>
                </a:gs>
                <a:gs pos="55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5B87CC1-19F7-0A19-D907-8ACF954EFACA}"/>
              </a:ext>
            </a:extLst>
          </p:cNvPr>
          <p:cNvCxnSpPr>
            <a:cxnSpLocks/>
          </p:cNvCxnSpPr>
          <p:nvPr/>
        </p:nvCxnSpPr>
        <p:spPr>
          <a:xfrm>
            <a:off x="10471428" y="4437112"/>
            <a:ext cx="1499623" cy="0"/>
          </a:xfrm>
          <a:prstGeom prst="line">
            <a:avLst/>
          </a:prstGeom>
          <a:ln>
            <a:gradFill flip="none" rotWithShape="1">
              <a:gsLst>
                <a:gs pos="0">
                  <a:schemeClr val="accent1">
                    <a:alpha val="0"/>
                  </a:schemeClr>
                </a:gs>
                <a:gs pos="55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AC648B6-397C-E8F9-4C4C-670CBCDD6FE0}"/>
              </a:ext>
            </a:extLst>
          </p:cNvPr>
          <p:cNvCxnSpPr>
            <a:cxnSpLocks/>
          </p:cNvCxnSpPr>
          <p:nvPr/>
        </p:nvCxnSpPr>
        <p:spPr>
          <a:xfrm>
            <a:off x="5381224" y="2595926"/>
            <a:ext cx="1499623" cy="0"/>
          </a:xfrm>
          <a:prstGeom prst="line">
            <a:avLst/>
          </a:prstGeom>
          <a:ln>
            <a:gradFill flip="none" rotWithShape="1">
              <a:gsLst>
                <a:gs pos="0">
                  <a:schemeClr val="accent1">
                    <a:alpha val="0"/>
                  </a:schemeClr>
                </a:gs>
                <a:gs pos="55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2" name="图形 55">
            <a:extLst>
              <a:ext uri="{FF2B5EF4-FFF2-40B4-BE49-F238E27FC236}">
                <a16:creationId xmlns:a16="http://schemas.microsoft.com/office/drawing/2014/main" id="{16DC3DDA-87E7-6D1C-0A96-2FE29649E8DE}"/>
              </a:ext>
            </a:extLst>
          </p:cNvPr>
          <p:cNvSpPr/>
          <p:nvPr/>
        </p:nvSpPr>
        <p:spPr>
          <a:xfrm>
            <a:off x="5622793" y="1082453"/>
            <a:ext cx="947799" cy="1025083"/>
          </a:xfrm>
          <a:custGeom>
            <a:avLst/>
            <a:gdLst>
              <a:gd name="connsiteX0" fmla="*/ 49446 w 947799"/>
              <a:gd name="connsiteY0" fmla="*/ 657543 h 1025083"/>
              <a:gd name="connsiteX1" fmla="*/ 49446 w 947799"/>
              <a:gd name="connsiteY1" fmla="*/ 930914 h 1025083"/>
              <a:gd name="connsiteX2" fmla="*/ 70060 w 947799"/>
              <a:gd name="connsiteY2" fmla="*/ 951528 h 1025083"/>
              <a:gd name="connsiteX3" fmla="*/ 145020 w 947799"/>
              <a:gd name="connsiteY3" fmla="*/ 951528 h 1025083"/>
              <a:gd name="connsiteX4" fmla="*/ 165400 w 947799"/>
              <a:gd name="connsiteY4" fmla="*/ 933959 h 1025083"/>
              <a:gd name="connsiteX5" fmla="*/ 172662 w 947799"/>
              <a:gd name="connsiteY5" fmla="*/ 886876 h 1025083"/>
              <a:gd name="connsiteX6" fmla="*/ 179923 w 947799"/>
              <a:gd name="connsiteY6" fmla="*/ 934194 h 1025083"/>
              <a:gd name="connsiteX7" fmla="*/ 200304 w 947799"/>
              <a:gd name="connsiteY7" fmla="*/ 951528 h 1025083"/>
              <a:gd name="connsiteX8" fmla="*/ 269173 w 947799"/>
              <a:gd name="connsiteY8" fmla="*/ 951528 h 1025083"/>
              <a:gd name="connsiteX9" fmla="*/ 283697 w 947799"/>
              <a:gd name="connsiteY9" fmla="*/ 945438 h 1025083"/>
              <a:gd name="connsiteX10" fmla="*/ 289788 w 947799"/>
              <a:gd name="connsiteY10" fmla="*/ 930914 h 1025083"/>
              <a:gd name="connsiteX11" fmla="*/ 289788 w 947799"/>
              <a:gd name="connsiteY11" fmla="*/ 657777 h 1025083"/>
              <a:gd name="connsiteX12" fmla="*/ 302672 w 947799"/>
              <a:gd name="connsiteY12" fmla="*/ 647236 h 1025083"/>
              <a:gd name="connsiteX13" fmla="*/ 331953 w 947799"/>
              <a:gd name="connsiteY13" fmla="*/ 673940 h 1025083"/>
              <a:gd name="connsiteX14" fmla="*/ 331953 w 947799"/>
              <a:gd name="connsiteY14" fmla="*/ 1004469 h 1025083"/>
              <a:gd name="connsiteX15" fmla="*/ 352567 w 947799"/>
              <a:gd name="connsiteY15" fmla="*/ 1025084 h 1025083"/>
              <a:gd name="connsiteX16" fmla="*/ 442519 w 947799"/>
              <a:gd name="connsiteY16" fmla="*/ 1025084 h 1025083"/>
              <a:gd name="connsiteX17" fmla="*/ 462899 w 947799"/>
              <a:gd name="connsiteY17" fmla="*/ 1007748 h 1025083"/>
              <a:gd name="connsiteX18" fmla="*/ 475549 w 947799"/>
              <a:gd name="connsiteY18" fmla="*/ 924121 h 1025083"/>
              <a:gd name="connsiteX19" fmla="*/ 488198 w 947799"/>
              <a:gd name="connsiteY19" fmla="*/ 1007748 h 1025083"/>
              <a:gd name="connsiteX20" fmla="*/ 508578 w 947799"/>
              <a:gd name="connsiteY20" fmla="*/ 1025084 h 1025083"/>
              <a:gd name="connsiteX21" fmla="*/ 591269 w 947799"/>
              <a:gd name="connsiteY21" fmla="*/ 1025084 h 1025083"/>
              <a:gd name="connsiteX22" fmla="*/ 605793 w 947799"/>
              <a:gd name="connsiteY22" fmla="*/ 1018993 h 1025083"/>
              <a:gd name="connsiteX23" fmla="*/ 611883 w 947799"/>
              <a:gd name="connsiteY23" fmla="*/ 1004469 h 1025083"/>
              <a:gd name="connsiteX24" fmla="*/ 611883 w 947799"/>
              <a:gd name="connsiteY24" fmla="*/ 674175 h 1025083"/>
              <a:gd name="connsiteX25" fmla="*/ 642569 w 947799"/>
              <a:gd name="connsiteY25" fmla="*/ 645597 h 1025083"/>
              <a:gd name="connsiteX26" fmla="*/ 657328 w 947799"/>
              <a:gd name="connsiteY26" fmla="*/ 657777 h 1025083"/>
              <a:gd name="connsiteX27" fmla="*/ 657328 w 947799"/>
              <a:gd name="connsiteY27" fmla="*/ 930914 h 1025083"/>
              <a:gd name="connsiteX28" fmla="*/ 663419 w 947799"/>
              <a:gd name="connsiteY28" fmla="*/ 945438 h 1025083"/>
              <a:gd name="connsiteX29" fmla="*/ 677942 w 947799"/>
              <a:gd name="connsiteY29" fmla="*/ 951528 h 1025083"/>
              <a:gd name="connsiteX30" fmla="*/ 746811 w 947799"/>
              <a:gd name="connsiteY30" fmla="*/ 951528 h 1025083"/>
              <a:gd name="connsiteX31" fmla="*/ 767192 w 947799"/>
              <a:gd name="connsiteY31" fmla="*/ 933959 h 1025083"/>
              <a:gd name="connsiteX32" fmla="*/ 774454 w 947799"/>
              <a:gd name="connsiteY32" fmla="*/ 886876 h 1025083"/>
              <a:gd name="connsiteX33" fmla="*/ 781716 w 947799"/>
              <a:gd name="connsiteY33" fmla="*/ 934194 h 1025083"/>
              <a:gd name="connsiteX34" fmla="*/ 802095 w 947799"/>
              <a:gd name="connsiteY34" fmla="*/ 951528 h 1025083"/>
              <a:gd name="connsiteX35" fmla="*/ 877055 w 947799"/>
              <a:gd name="connsiteY35" fmla="*/ 951528 h 1025083"/>
              <a:gd name="connsiteX36" fmla="*/ 897670 w 947799"/>
              <a:gd name="connsiteY36" fmla="*/ 930914 h 1025083"/>
              <a:gd name="connsiteX37" fmla="*/ 897670 w 947799"/>
              <a:gd name="connsiteY37" fmla="*/ 657543 h 1025083"/>
              <a:gd name="connsiteX38" fmla="*/ 947799 w 947799"/>
              <a:gd name="connsiteY38" fmla="*/ 563609 h 1025083"/>
              <a:gd name="connsiteX39" fmla="*/ 947799 w 947799"/>
              <a:gd name="connsiteY39" fmla="*/ 417670 h 1025083"/>
              <a:gd name="connsiteX40" fmla="*/ 843558 w 947799"/>
              <a:gd name="connsiteY40" fmla="*/ 305229 h 1025083"/>
              <a:gd name="connsiteX41" fmla="*/ 892985 w 947799"/>
              <a:gd name="connsiteY41" fmla="*/ 209421 h 1025083"/>
              <a:gd name="connsiteX42" fmla="*/ 774688 w 947799"/>
              <a:gd name="connsiteY42" fmla="*/ 91124 h 1025083"/>
              <a:gd name="connsiteX43" fmla="*/ 656391 w 947799"/>
              <a:gd name="connsiteY43" fmla="*/ 209421 h 1025083"/>
              <a:gd name="connsiteX44" fmla="*/ 706521 w 947799"/>
              <a:gd name="connsiteY44" fmla="*/ 305698 h 1025083"/>
              <a:gd name="connsiteX45" fmla="*/ 656157 w 947799"/>
              <a:gd name="connsiteY45" fmla="*/ 324673 h 1025083"/>
              <a:gd name="connsiteX46" fmla="*/ 546761 w 947799"/>
              <a:gd name="connsiteY46" fmla="*/ 256036 h 1025083"/>
              <a:gd name="connsiteX47" fmla="*/ 613523 w 947799"/>
              <a:gd name="connsiteY47" fmla="*/ 137974 h 1025083"/>
              <a:gd name="connsiteX48" fmla="*/ 475549 w 947799"/>
              <a:gd name="connsiteY48" fmla="*/ 0 h 1025083"/>
              <a:gd name="connsiteX49" fmla="*/ 337575 w 947799"/>
              <a:gd name="connsiteY49" fmla="*/ 137974 h 1025083"/>
              <a:gd name="connsiteX50" fmla="*/ 404102 w 947799"/>
              <a:gd name="connsiteY50" fmla="*/ 256036 h 1025083"/>
              <a:gd name="connsiteX51" fmla="*/ 403633 w 947799"/>
              <a:gd name="connsiteY51" fmla="*/ 256036 h 1025083"/>
              <a:gd name="connsiteX52" fmla="*/ 289319 w 947799"/>
              <a:gd name="connsiteY52" fmla="*/ 323501 h 1025083"/>
              <a:gd name="connsiteX53" fmla="*/ 241298 w 947799"/>
              <a:gd name="connsiteY53" fmla="*/ 305933 h 1025083"/>
              <a:gd name="connsiteX54" fmla="*/ 291427 w 947799"/>
              <a:gd name="connsiteY54" fmla="*/ 209655 h 1025083"/>
              <a:gd name="connsiteX55" fmla="*/ 173130 w 947799"/>
              <a:gd name="connsiteY55" fmla="*/ 91358 h 1025083"/>
              <a:gd name="connsiteX56" fmla="*/ 54833 w 947799"/>
              <a:gd name="connsiteY56" fmla="*/ 209655 h 1025083"/>
              <a:gd name="connsiteX57" fmla="*/ 104261 w 947799"/>
              <a:gd name="connsiteY57" fmla="*/ 305464 h 1025083"/>
              <a:gd name="connsiteX58" fmla="*/ 19 w 947799"/>
              <a:gd name="connsiteY58" fmla="*/ 417904 h 1025083"/>
              <a:gd name="connsiteX59" fmla="*/ 19 w 947799"/>
              <a:gd name="connsiteY59" fmla="*/ 563842 h 1025083"/>
              <a:gd name="connsiteX60" fmla="*/ 49446 w 947799"/>
              <a:gd name="connsiteY60" fmla="*/ 657543 h 1025083"/>
              <a:gd name="connsiteX61" fmla="*/ 773750 w 947799"/>
              <a:gd name="connsiteY61" fmla="*/ 132587 h 1025083"/>
              <a:gd name="connsiteX62" fmla="*/ 850820 w 947799"/>
              <a:gd name="connsiteY62" fmla="*/ 209655 h 1025083"/>
              <a:gd name="connsiteX63" fmla="*/ 773750 w 947799"/>
              <a:gd name="connsiteY63" fmla="*/ 286723 h 1025083"/>
              <a:gd name="connsiteX64" fmla="*/ 696682 w 947799"/>
              <a:gd name="connsiteY64" fmla="*/ 209655 h 1025083"/>
              <a:gd name="connsiteX65" fmla="*/ 773750 w 947799"/>
              <a:gd name="connsiteY65" fmla="*/ 132587 h 1025083"/>
              <a:gd name="connsiteX66" fmla="*/ 719405 w 947799"/>
              <a:gd name="connsiteY66" fmla="*/ 345521 h 1025083"/>
              <a:gd name="connsiteX67" fmla="*/ 833484 w 947799"/>
              <a:gd name="connsiteY67" fmla="*/ 345521 h 1025083"/>
              <a:gd name="connsiteX68" fmla="*/ 905634 w 947799"/>
              <a:gd name="connsiteY68" fmla="*/ 417670 h 1025083"/>
              <a:gd name="connsiteX69" fmla="*/ 905634 w 947799"/>
              <a:gd name="connsiteY69" fmla="*/ 563609 h 1025083"/>
              <a:gd name="connsiteX70" fmla="*/ 866514 w 947799"/>
              <a:gd name="connsiteY70" fmla="*/ 627793 h 1025083"/>
              <a:gd name="connsiteX71" fmla="*/ 855505 w 947799"/>
              <a:gd name="connsiteY71" fmla="*/ 646065 h 1025083"/>
              <a:gd name="connsiteX72" fmla="*/ 855505 w 947799"/>
              <a:gd name="connsiteY72" fmla="*/ 910534 h 1025083"/>
              <a:gd name="connsiteX73" fmla="*/ 818727 w 947799"/>
              <a:gd name="connsiteY73" fmla="*/ 910534 h 1025083"/>
              <a:gd name="connsiteX74" fmla="*/ 793896 w 947799"/>
              <a:gd name="connsiteY74" fmla="*/ 747496 h 1025083"/>
              <a:gd name="connsiteX75" fmla="*/ 753137 w 947799"/>
              <a:gd name="connsiteY75" fmla="*/ 747496 h 1025083"/>
              <a:gd name="connsiteX76" fmla="*/ 728306 w 947799"/>
              <a:gd name="connsiteY76" fmla="*/ 910301 h 1025083"/>
              <a:gd name="connsiteX77" fmla="*/ 697619 w 947799"/>
              <a:gd name="connsiteY77" fmla="*/ 910301 h 1025083"/>
              <a:gd name="connsiteX78" fmla="*/ 697619 w 947799"/>
              <a:gd name="connsiteY78" fmla="*/ 646065 h 1025083"/>
              <a:gd name="connsiteX79" fmla="*/ 686375 w 947799"/>
              <a:gd name="connsiteY79" fmla="*/ 627793 h 1025083"/>
              <a:gd name="connsiteX80" fmla="*/ 662950 w 947799"/>
              <a:gd name="connsiteY80" fmla="*/ 607882 h 1025083"/>
              <a:gd name="connsiteX81" fmla="*/ 671618 w 947799"/>
              <a:gd name="connsiteY81" fmla="*/ 563374 h 1025083"/>
              <a:gd name="connsiteX82" fmla="*/ 671618 w 947799"/>
              <a:gd name="connsiteY82" fmla="*/ 388388 h 1025083"/>
              <a:gd name="connsiteX83" fmla="*/ 669508 w 947799"/>
              <a:gd name="connsiteY83" fmla="*/ 366369 h 1025083"/>
              <a:gd name="connsiteX84" fmla="*/ 719405 w 947799"/>
              <a:gd name="connsiteY84" fmla="*/ 345521 h 1025083"/>
              <a:gd name="connsiteX85" fmla="*/ 378100 w 947799"/>
              <a:gd name="connsiteY85" fmla="*/ 138208 h 1025083"/>
              <a:gd name="connsiteX86" fmla="*/ 476975 w 947799"/>
              <a:gd name="connsiteY86" fmla="*/ 43592 h 1025083"/>
              <a:gd name="connsiteX87" fmla="*/ 571592 w 947799"/>
              <a:gd name="connsiteY87" fmla="*/ 138208 h 1025083"/>
              <a:gd name="connsiteX88" fmla="*/ 474847 w 947799"/>
              <a:gd name="connsiteY88" fmla="*/ 234954 h 1025083"/>
              <a:gd name="connsiteX89" fmla="*/ 378100 w 947799"/>
              <a:gd name="connsiteY89" fmla="*/ 138208 h 1025083"/>
              <a:gd name="connsiteX90" fmla="*/ 403165 w 947799"/>
              <a:gd name="connsiteY90" fmla="*/ 297499 h 1025083"/>
              <a:gd name="connsiteX91" fmla="*/ 540202 w 947799"/>
              <a:gd name="connsiteY91" fmla="*/ 297499 h 1025083"/>
              <a:gd name="connsiteX92" fmla="*/ 631091 w 947799"/>
              <a:gd name="connsiteY92" fmla="*/ 388388 h 1025083"/>
              <a:gd name="connsiteX93" fmla="*/ 631091 w 947799"/>
              <a:gd name="connsiteY93" fmla="*/ 563609 h 1025083"/>
              <a:gd name="connsiteX94" fmla="*/ 581431 w 947799"/>
              <a:gd name="connsiteY94" fmla="*/ 644426 h 1025083"/>
              <a:gd name="connsiteX95" fmla="*/ 570186 w 947799"/>
              <a:gd name="connsiteY95" fmla="*/ 662697 h 1025083"/>
              <a:gd name="connsiteX96" fmla="*/ 570186 w 947799"/>
              <a:gd name="connsiteY96" fmla="*/ 984090 h 1025083"/>
              <a:gd name="connsiteX97" fmla="*/ 525913 w 947799"/>
              <a:gd name="connsiteY97" fmla="*/ 984090 h 1025083"/>
              <a:gd name="connsiteX98" fmla="*/ 495460 w 947799"/>
              <a:gd name="connsiteY98" fmla="*/ 784976 h 1025083"/>
              <a:gd name="connsiteX99" fmla="*/ 454701 w 947799"/>
              <a:gd name="connsiteY99" fmla="*/ 784976 h 1025083"/>
              <a:gd name="connsiteX100" fmla="*/ 424248 w 947799"/>
              <a:gd name="connsiteY100" fmla="*/ 984090 h 1025083"/>
              <a:gd name="connsiteX101" fmla="*/ 372478 w 947799"/>
              <a:gd name="connsiteY101" fmla="*/ 984090 h 1025083"/>
              <a:gd name="connsiteX102" fmla="*/ 372478 w 947799"/>
              <a:gd name="connsiteY102" fmla="*/ 662228 h 1025083"/>
              <a:gd name="connsiteX103" fmla="*/ 361468 w 947799"/>
              <a:gd name="connsiteY103" fmla="*/ 643957 h 1025083"/>
              <a:gd name="connsiteX104" fmla="*/ 312275 w 947799"/>
              <a:gd name="connsiteY104" fmla="*/ 563374 h 1025083"/>
              <a:gd name="connsiteX105" fmla="*/ 312275 w 947799"/>
              <a:gd name="connsiteY105" fmla="*/ 388154 h 1025083"/>
              <a:gd name="connsiteX106" fmla="*/ 403165 w 947799"/>
              <a:gd name="connsiteY106" fmla="*/ 297499 h 1025083"/>
              <a:gd name="connsiteX107" fmla="*/ 172428 w 947799"/>
              <a:gd name="connsiteY107" fmla="*/ 132587 h 1025083"/>
              <a:gd name="connsiteX108" fmla="*/ 249496 w 947799"/>
              <a:gd name="connsiteY108" fmla="*/ 209655 h 1025083"/>
              <a:gd name="connsiteX109" fmla="*/ 172428 w 947799"/>
              <a:gd name="connsiteY109" fmla="*/ 286723 h 1025083"/>
              <a:gd name="connsiteX110" fmla="*/ 95360 w 947799"/>
              <a:gd name="connsiteY110" fmla="*/ 209655 h 1025083"/>
              <a:gd name="connsiteX111" fmla="*/ 172428 w 947799"/>
              <a:gd name="connsiteY111" fmla="*/ 132587 h 1025083"/>
              <a:gd name="connsiteX112" fmla="*/ 40544 w 947799"/>
              <a:gd name="connsiteY112" fmla="*/ 417670 h 1025083"/>
              <a:gd name="connsiteX113" fmla="*/ 112694 w 947799"/>
              <a:gd name="connsiteY113" fmla="*/ 345521 h 1025083"/>
              <a:gd name="connsiteX114" fmla="*/ 226774 w 947799"/>
              <a:gd name="connsiteY114" fmla="*/ 345521 h 1025083"/>
              <a:gd name="connsiteX115" fmla="*/ 273624 w 947799"/>
              <a:gd name="connsiteY115" fmla="*/ 363557 h 1025083"/>
              <a:gd name="connsiteX116" fmla="*/ 271048 w 947799"/>
              <a:gd name="connsiteY116" fmla="*/ 388154 h 1025083"/>
              <a:gd name="connsiteX117" fmla="*/ 271048 w 947799"/>
              <a:gd name="connsiteY117" fmla="*/ 563374 h 1025083"/>
              <a:gd name="connsiteX118" fmla="*/ 280651 w 947799"/>
              <a:gd name="connsiteY118" fmla="*/ 610225 h 1025083"/>
              <a:gd name="connsiteX119" fmla="*/ 259335 w 947799"/>
              <a:gd name="connsiteY119" fmla="*/ 627793 h 1025083"/>
              <a:gd name="connsiteX120" fmla="*/ 248091 w 947799"/>
              <a:gd name="connsiteY120" fmla="*/ 646065 h 1025083"/>
              <a:gd name="connsiteX121" fmla="*/ 248091 w 947799"/>
              <a:gd name="connsiteY121" fmla="*/ 910301 h 1025083"/>
              <a:gd name="connsiteX122" fmla="*/ 217638 w 947799"/>
              <a:gd name="connsiteY122" fmla="*/ 910301 h 1025083"/>
              <a:gd name="connsiteX123" fmla="*/ 192807 w 947799"/>
              <a:gd name="connsiteY123" fmla="*/ 747262 h 1025083"/>
              <a:gd name="connsiteX124" fmla="*/ 152048 w 947799"/>
              <a:gd name="connsiteY124" fmla="*/ 747262 h 1025083"/>
              <a:gd name="connsiteX125" fmla="*/ 127217 w 947799"/>
              <a:gd name="connsiteY125" fmla="*/ 910066 h 1025083"/>
              <a:gd name="connsiteX126" fmla="*/ 90675 w 947799"/>
              <a:gd name="connsiteY126" fmla="*/ 910066 h 1025083"/>
              <a:gd name="connsiteX127" fmla="*/ 90675 w 947799"/>
              <a:gd name="connsiteY127" fmla="*/ 645830 h 1025083"/>
              <a:gd name="connsiteX128" fmla="*/ 79664 w 947799"/>
              <a:gd name="connsiteY128" fmla="*/ 627559 h 1025083"/>
              <a:gd name="connsiteX129" fmla="*/ 40544 w 947799"/>
              <a:gd name="connsiteY129" fmla="*/ 563374 h 1025083"/>
              <a:gd name="connsiteX130" fmla="*/ 40544 w 947799"/>
              <a:gd name="connsiteY130" fmla="*/ 417670 h 102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947799" h="1025083">
                <a:moveTo>
                  <a:pt x="49446" y="657543"/>
                </a:moveTo>
                <a:lnTo>
                  <a:pt x="49446" y="930914"/>
                </a:lnTo>
                <a:cubicBezTo>
                  <a:pt x="49446" y="942158"/>
                  <a:pt x="58816" y="951528"/>
                  <a:pt x="70060" y="951528"/>
                </a:cubicBezTo>
                <a:lnTo>
                  <a:pt x="145020" y="951528"/>
                </a:lnTo>
                <a:cubicBezTo>
                  <a:pt x="155094" y="951528"/>
                  <a:pt x="163760" y="944033"/>
                  <a:pt x="165400" y="933959"/>
                </a:cubicBezTo>
                <a:lnTo>
                  <a:pt x="172662" y="886876"/>
                </a:lnTo>
                <a:lnTo>
                  <a:pt x="179923" y="934194"/>
                </a:lnTo>
                <a:cubicBezTo>
                  <a:pt x="181564" y="944267"/>
                  <a:pt x="189997" y="951528"/>
                  <a:pt x="200304" y="951528"/>
                </a:cubicBezTo>
                <a:lnTo>
                  <a:pt x="269173" y="951528"/>
                </a:lnTo>
                <a:cubicBezTo>
                  <a:pt x="274562" y="951528"/>
                  <a:pt x="279949" y="949420"/>
                  <a:pt x="283697" y="945438"/>
                </a:cubicBezTo>
                <a:cubicBezTo>
                  <a:pt x="287446" y="941690"/>
                  <a:pt x="289788" y="936302"/>
                  <a:pt x="289788" y="930914"/>
                </a:cubicBezTo>
                <a:lnTo>
                  <a:pt x="289788" y="657777"/>
                </a:lnTo>
                <a:cubicBezTo>
                  <a:pt x="294473" y="654732"/>
                  <a:pt x="298455" y="650984"/>
                  <a:pt x="302672" y="647236"/>
                </a:cubicBezTo>
                <a:cubicBezTo>
                  <a:pt x="311104" y="657309"/>
                  <a:pt x="320474" y="666679"/>
                  <a:pt x="331953" y="673940"/>
                </a:cubicBezTo>
                <a:lnTo>
                  <a:pt x="331953" y="1004469"/>
                </a:lnTo>
                <a:cubicBezTo>
                  <a:pt x="331953" y="1015947"/>
                  <a:pt x="341323" y="1025084"/>
                  <a:pt x="352567" y="1025084"/>
                </a:cubicBezTo>
                <a:lnTo>
                  <a:pt x="442519" y="1025084"/>
                </a:lnTo>
                <a:cubicBezTo>
                  <a:pt x="452593" y="1025084"/>
                  <a:pt x="461259" y="1017587"/>
                  <a:pt x="462899" y="1007748"/>
                </a:cubicBezTo>
                <a:lnTo>
                  <a:pt x="475549" y="924121"/>
                </a:lnTo>
                <a:lnTo>
                  <a:pt x="488198" y="1007748"/>
                </a:lnTo>
                <a:cubicBezTo>
                  <a:pt x="489838" y="1017822"/>
                  <a:pt x="498272" y="1025084"/>
                  <a:pt x="508578" y="1025084"/>
                </a:cubicBezTo>
                <a:lnTo>
                  <a:pt x="591269" y="1025084"/>
                </a:lnTo>
                <a:cubicBezTo>
                  <a:pt x="596657" y="1025084"/>
                  <a:pt x="602044" y="1022975"/>
                  <a:pt x="605793" y="1018993"/>
                </a:cubicBezTo>
                <a:cubicBezTo>
                  <a:pt x="609541" y="1015245"/>
                  <a:pt x="611883" y="1009857"/>
                  <a:pt x="611883" y="1004469"/>
                </a:cubicBezTo>
                <a:lnTo>
                  <a:pt x="611883" y="674175"/>
                </a:lnTo>
                <a:cubicBezTo>
                  <a:pt x="624064" y="666445"/>
                  <a:pt x="633903" y="656371"/>
                  <a:pt x="642569" y="645597"/>
                </a:cubicBezTo>
                <a:cubicBezTo>
                  <a:pt x="647255" y="650047"/>
                  <a:pt x="651940" y="654263"/>
                  <a:pt x="657328" y="657777"/>
                </a:cubicBezTo>
                <a:lnTo>
                  <a:pt x="657328" y="930914"/>
                </a:lnTo>
                <a:cubicBezTo>
                  <a:pt x="657328" y="936302"/>
                  <a:pt x="659436" y="941690"/>
                  <a:pt x="663419" y="945438"/>
                </a:cubicBezTo>
                <a:cubicBezTo>
                  <a:pt x="667166" y="949185"/>
                  <a:pt x="672554" y="951528"/>
                  <a:pt x="677942" y="951528"/>
                </a:cubicBezTo>
                <a:lnTo>
                  <a:pt x="746811" y="951528"/>
                </a:lnTo>
                <a:cubicBezTo>
                  <a:pt x="756885" y="951528"/>
                  <a:pt x="765551" y="944033"/>
                  <a:pt x="767192" y="933959"/>
                </a:cubicBezTo>
                <a:lnTo>
                  <a:pt x="774454" y="886876"/>
                </a:lnTo>
                <a:lnTo>
                  <a:pt x="781716" y="934194"/>
                </a:lnTo>
                <a:cubicBezTo>
                  <a:pt x="783355" y="944267"/>
                  <a:pt x="791788" y="951528"/>
                  <a:pt x="802095" y="951528"/>
                </a:cubicBezTo>
                <a:lnTo>
                  <a:pt x="877055" y="951528"/>
                </a:lnTo>
                <a:cubicBezTo>
                  <a:pt x="888533" y="951528"/>
                  <a:pt x="897670" y="942392"/>
                  <a:pt x="897670" y="930914"/>
                </a:cubicBezTo>
                <a:lnTo>
                  <a:pt x="897670" y="657543"/>
                </a:lnTo>
                <a:cubicBezTo>
                  <a:pt x="928825" y="636460"/>
                  <a:pt x="947799" y="601557"/>
                  <a:pt x="947799" y="563609"/>
                </a:cubicBezTo>
                <a:lnTo>
                  <a:pt x="947799" y="417670"/>
                </a:lnTo>
                <a:cubicBezTo>
                  <a:pt x="947799" y="358405"/>
                  <a:pt x="901652" y="309914"/>
                  <a:pt x="843558" y="305229"/>
                </a:cubicBezTo>
                <a:cubicBezTo>
                  <a:pt x="873307" y="283679"/>
                  <a:pt x="892985" y="249009"/>
                  <a:pt x="892985" y="209421"/>
                </a:cubicBezTo>
                <a:cubicBezTo>
                  <a:pt x="892985" y="144299"/>
                  <a:pt x="840044" y="91124"/>
                  <a:pt x="774688" y="91124"/>
                </a:cubicBezTo>
                <a:cubicBezTo>
                  <a:pt x="709566" y="91124"/>
                  <a:pt x="656391" y="144065"/>
                  <a:pt x="656391" y="209421"/>
                </a:cubicBezTo>
                <a:cubicBezTo>
                  <a:pt x="656391" y="249243"/>
                  <a:pt x="676303" y="284381"/>
                  <a:pt x="706521" y="305698"/>
                </a:cubicBezTo>
                <a:cubicBezTo>
                  <a:pt x="688483" y="308041"/>
                  <a:pt x="671149" y="314365"/>
                  <a:pt x="656157" y="324673"/>
                </a:cubicBezTo>
                <a:cubicBezTo>
                  <a:pt x="634605" y="285552"/>
                  <a:pt x="594080" y="258144"/>
                  <a:pt x="546761" y="256036"/>
                </a:cubicBezTo>
                <a:cubicBezTo>
                  <a:pt x="588178" y="231112"/>
                  <a:pt x="613511" y="186312"/>
                  <a:pt x="613523" y="137974"/>
                </a:cubicBezTo>
                <a:cubicBezTo>
                  <a:pt x="613523" y="61842"/>
                  <a:pt x="551680" y="0"/>
                  <a:pt x="475549" y="0"/>
                </a:cubicBezTo>
                <a:cubicBezTo>
                  <a:pt x="399417" y="0"/>
                  <a:pt x="337575" y="61842"/>
                  <a:pt x="337575" y="137974"/>
                </a:cubicBezTo>
                <a:cubicBezTo>
                  <a:pt x="337575" y="187869"/>
                  <a:pt x="364280" y="231674"/>
                  <a:pt x="404102" y="256036"/>
                </a:cubicBezTo>
                <a:lnTo>
                  <a:pt x="403633" y="256036"/>
                </a:lnTo>
                <a:cubicBezTo>
                  <a:pt x="354440" y="256036"/>
                  <a:pt x="312042" y="283444"/>
                  <a:pt x="289319" y="323501"/>
                </a:cubicBezTo>
                <a:cubicBezTo>
                  <a:pt x="274795" y="313897"/>
                  <a:pt x="258397" y="308041"/>
                  <a:pt x="241298" y="305933"/>
                </a:cubicBezTo>
                <a:cubicBezTo>
                  <a:pt x="271516" y="284381"/>
                  <a:pt x="291427" y="249478"/>
                  <a:pt x="291427" y="209655"/>
                </a:cubicBezTo>
                <a:cubicBezTo>
                  <a:pt x="291427" y="144533"/>
                  <a:pt x="238486" y="91358"/>
                  <a:pt x="173130" y="91358"/>
                </a:cubicBezTo>
                <a:cubicBezTo>
                  <a:pt x="108009" y="91358"/>
                  <a:pt x="54833" y="144299"/>
                  <a:pt x="54833" y="209655"/>
                </a:cubicBezTo>
                <a:cubicBezTo>
                  <a:pt x="54833" y="249009"/>
                  <a:pt x="74510" y="283912"/>
                  <a:pt x="104261" y="305464"/>
                </a:cubicBezTo>
                <a:cubicBezTo>
                  <a:pt x="46167" y="310149"/>
                  <a:pt x="19" y="358405"/>
                  <a:pt x="19" y="417904"/>
                </a:cubicBezTo>
                <a:lnTo>
                  <a:pt x="19" y="563842"/>
                </a:lnTo>
                <a:cubicBezTo>
                  <a:pt x="-684" y="601557"/>
                  <a:pt x="18290" y="636695"/>
                  <a:pt x="49446" y="657543"/>
                </a:cubicBezTo>
                <a:close/>
                <a:moveTo>
                  <a:pt x="773750" y="132587"/>
                </a:moveTo>
                <a:cubicBezTo>
                  <a:pt x="816150" y="132587"/>
                  <a:pt x="850820" y="167255"/>
                  <a:pt x="850820" y="209655"/>
                </a:cubicBezTo>
                <a:cubicBezTo>
                  <a:pt x="850820" y="252055"/>
                  <a:pt x="816384" y="286723"/>
                  <a:pt x="773750" y="286723"/>
                </a:cubicBezTo>
                <a:cubicBezTo>
                  <a:pt x="731352" y="286723"/>
                  <a:pt x="696682" y="252055"/>
                  <a:pt x="696682" y="209655"/>
                </a:cubicBezTo>
                <a:cubicBezTo>
                  <a:pt x="696682" y="167255"/>
                  <a:pt x="731352" y="132587"/>
                  <a:pt x="773750" y="132587"/>
                </a:cubicBezTo>
                <a:close/>
                <a:moveTo>
                  <a:pt x="719405" y="345521"/>
                </a:moveTo>
                <a:lnTo>
                  <a:pt x="833484" y="345521"/>
                </a:lnTo>
                <a:cubicBezTo>
                  <a:pt x="873307" y="345521"/>
                  <a:pt x="905634" y="377847"/>
                  <a:pt x="905634" y="417670"/>
                </a:cubicBezTo>
                <a:lnTo>
                  <a:pt x="905634" y="563609"/>
                </a:lnTo>
                <a:cubicBezTo>
                  <a:pt x="905634" y="590548"/>
                  <a:pt x="890642" y="615144"/>
                  <a:pt x="866514" y="627793"/>
                </a:cubicBezTo>
                <a:cubicBezTo>
                  <a:pt x="859721" y="631307"/>
                  <a:pt x="855505" y="638335"/>
                  <a:pt x="855505" y="646065"/>
                </a:cubicBezTo>
                <a:lnTo>
                  <a:pt x="855505" y="910534"/>
                </a:lnTo>
                <a:lnTo>
                  <a:pt x="818727" y="910534"/>
                </a:lnTo>
                <a:lnTo>
                  <a:pt x="793896" y="747496"/>
                </a:lnTo>
                <a:cubicBezTo>
                  <a:pt x="790851" y="727350"/>
                  <a:pt x="756416" y="727350"/>
                  <a:pt x="753137" y="747496"/>
                </a:cubicBezTo>
                <a:lnTo>
                  <a:pt x="728306" y="910301"/>
                </a:lnTo>
                <a:lnTo>
                  <a:pt x="697619" y="910301"/>
                </a:lnTo>
                <a:lnTo>
                  <a:pt x="697619" y="646065"/>
                </a:lnTo>
                <a:cubicBezTo>
                  <a:pt x="697619" y="638335"/>
                  <a:pt x="693402" y="631307"/>
                  <a:pt x="686375" y="627793"/>
                </a:cubicBezTo>
                <a:cubicBezTo>
                  <a:pt x="677005" y="623108"/>
                  <a:pt x="669508" y="616081"/>
                  <a:pt x="662950" y="607882"/>
                </a:cubicBezTo>
                <a:cubicBezTo>
                  <a:pt x="668104" y="593827"/>
                  <a:pt x="671618" y="579069"/>
                  <a:pt x="671618" y="563374"/>
                </a:cubicBezTo>
                <a:lnTo>
                  <a:pt x="671618" y="388388"/>
                </a:lnTo>
                <a:cubicBezTo>
                  <a:pt x="671618" y="380893"/>
                  <a:pt x="670680" y="373396"/>
                  <a:pt x="669508" y="366369"/>
                </a:cubicBezTo>
                <a:cubicBezTo>
                  <a:pt x="683330" y="353251"/>
                  <a:pt x="700899" y="345521"/>
                  <a:pt x="719405" y="345521"/>
                </a:cubicBezTo>
                <a:close/>
                <a:moveTo>
                  <a:pt x="378100" y="138208"/>
                </a:moveTo>
                <a:cubicBezTo>
                  <a:pt x="379276" y="84777"/>
                  <a:pt x="423543" y="42416"/>
                  <a:pt x="476975" y="43592"/>
                </a:cubicBezTo>
                <a:cubicBezTo>
                  <a:pt x="528752" y="44731"/>
                  <a:pt x="570453" y="86432"/>
                  <a:pt x="571592" y="138208"/>
                </a:cubicBezTo>
                <a:cubicBezTo>
                  <a:pt x="571592" y="191617"/>
                  <a:pt x="528255" y="234954"/>
                  <a:pt x="474847" y="234954"/>
                </a:cubicBezTo>
                <a:cubicBezTo>
                  <a:pt x="421671" y="234954"/>
                  <a:pt x="378100" y="191617"/>
                  <a:pt x="378100" y="138208"/>
                </a:cubicBezTo>
                <a:close/>
                <a:moveTo>
                  <a:pt x="403165" y="297499"/>
                </a:moveTo>
                <a:lnTo>
                  <a:pt x="540202" y="297499"/>
                </a:lnTo>
                <a:cubicBezTo>
                  <a:pt x="590332" y="297499"/>
                  <a:pt x="631091" y="338259"/>
                  <a:pt x="631091" y="388388"/>
                </a:cubicBezTo>
                <a:lnTo>
                  <a:pt x="631091" y="563609"/>
                </a:lnTo>
                <a:cubicBezTo>
                  <a:pt x="631091" y="597575"/>
                  <a:pt x="612117" y="628730"/>
                  <a:pt x="581431" y="644426"/>
                </a:cubicBezTo>
                <a:cubicBezTo>
                  <a:pt x="574637" y="647939"/>
                  <a:pt x="570186" y="654967"/>
                  <a:pt x="570186" y="662697"/>
                </a:cubicBezTo>
                <a:lnTo>
                  <a:pt x="570186" y="984090"/>
                </a:lnTo>
                <a:lnTo>
                  <a:pt x="525913" y="984090"/>
                </a:lnTo>
                <a:lnTo>
                  <a:pt x="495460" y="784976"/>
                </a:lnTo>
                <a:cubicBezTo>
                  <a:pt x="492415" y="764830"/>
                  <a:pt x="457980" y="764830"/>
                  <a:pt x="454701" y="784976"/>
                </a:cubicBezTo>
                <a:lnTo>
                  <a:pt x="424248" y="984090"/>
                </a:lnTo>
                <a:lnTo>
                  <a:pt x="372478" y="984090"/>
                </a:lnTo>
                <a:lnTo>
                  <a:pt x="372478" y="662228"/>
                </a:lnTo>
                <a:cubicBezTo>
                  <a:pt x="372478" y="654498"/>
                  <a:pt x="368262" y="647470"/>
                  <a:pt x="361468" y="643957"/>
                </a:cubicBezTo>
                <a:cubicBezTo>
                  <a:pt x="331250" y="628028"/>
                  <a:pt x="312275" y="597341"/>
                  <a:pt x="312275" y="563374"/>
                </a:cubicBezTo>
                <a:lnTo>
                  <a:pt x="312275" y="388154"/>
                </a:lnTo>
                <a:cubicBezTo>
                  <a:pt x="312275" y="338024"/>
                  <a:pt x="353036" y="297499"/>
                  <a:pt x="403165" y="297499"/>
                </a:cubicBezTo>
                <a:close/>
                <a:moveTo>
                  <a:pt x="172428" y="132587"/>
                </a:moveTo>
                <a:cubicBezTo>
                  <a:pt x="214828" y="132587"/>
                  <a:pt x="249496" y="167255"/>
                  <a:pt x="249496" y="209655"/>
                </a:cubicBezTo>
                <a:cubicBezTo>
                  <a:pt x="249496" y="252055"/>
                  <a:pt x="215061" y="286723"/>
                  <a:pt x="172428" y="286723"/>
                </a:cubicBezTo>
                <a:cubicBezTo>
                  <a:pt x="129794" y="286723"/>
                  <a:pt x="95360" y="252055"/>
                  <a:pt x="95360" y="209655"/>
                </a:cubicBezTo>
                <a:cubicBezTo>
                  <a:pt x="95360" y="167255"/>
                  <a:pt x="130028" y="132587"/>
                  <a:pt x="172428" y="132587"/>
                </a:cubicBezTo>
                <a:close/>
                <a:moveTo>
                  <a:pt x="40544" y="417670"/>
                </a:moveTo>
                <a:cubicBezTo>
                  <a:pt x="40544" y="377847"/>
                  <a:pt x="72871" y="345521"/>
                  <a:pt x="112694" y="345521"/>
                </a:cubicBezTo>
                <a:lnTo>
                  <a:pt x="226774" y="345521"/>
                </a:lnTo>
                <a:cubicBezTo>
                  <a:pt x="244109" y="345521"/>
                  <a:pt x="260740" y="352079"/>
                  <a:pt x="273624" y="363557"/>
                </a:cubicBezTo>
                <a:cubicBezTo>
                  <a:pt x="272219" y="371523"/>
                  <a:pt x="271048" y="379722"/>
                  <a:pt x="271048" y="388154"/>
                </a:cubicBezTo>
                <a:lnTo>
                  <a:pt x="271048" y="563374"/>
                </a:lnTo>
                <a:cubicBezTo>
                  <a:pt x="271048" y="579772"/>
                  <a:pt x="275030" y="595466"/>
                  <a:pt x="280651" y="610225"/>
                </a:cubicBezTo>
                <a:cubicBezTo>
                  <a:pt x="274562" y="617252"/>
                  <a:pt x="267534" y="623576"/>
                  <a:pt x="259335" y="627793"/>
                </a:cubicBezTo>
                <a:cubicBezTo>
                  <a:pt x="252541" y="631307"/>
                  <a:pt x="248091" y="638335"/>
                  <a:pt x="248091" y="646065"/>
                </a:cubicBezTo>
                <a:lnTo>
                  <a:pt x="248091" y="910301"/>
                </a:lnTo>
                <a:lnTo>
                  <a:pt x="217638" y="910301"/>
                </a:lnTo>
                <a:lnTo>
                  <a:pt x="192807" y="747262"/>
                </a:lnTo>
                <a:cubicBezTo>
                  <a:pt x="189762" y="727116"/>
                  <a:pt x="155327" y="727116"/>
                  <a:pt x="152048" y="747262"/>
                </a:cubicBezTo>
                <a:lnTo>
                  <a:pt x="127217" y="910066"/>
                </a:lnTo>
                <a:lnTo>
                  <a:pt x="90675" y="910066"/>
                </a:lnTo>
                <a:lnTo>
                  <a:pt x="90675" y="645830"/>
                </a:lnTo>
                <a:cubicBezTo>
                  <a:pt x="90675" y="638100"/>
                  <a:pt x="86457" y="631073"/>
                  <a:pt x="79664" y="627559"/>
                </a:cubicBezTo>
                <a:cubicBezTo>
                  <a:pt x="55630" y="615183"/>
                  <a:pt x="40529" y="590408"/>
                  <a:pt x="40544" y="563374"/>
                </a:cubicBezTo>
                <a:lnTo>
                  <a:pt x="40544" y="417670"/>
                </a:lnTo>
                <a:close/>
              </a:path>
            </a:pathLst>
          </a:custGeom>
          <a:solidFill>
            <a:schemeClr val="accent1"/>
          </a:solidFill>
          <a:ln w="113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CB5EA55F-068A-2065-30F1-62E05805B294}"/>
              </a:ext>
            </a:extLst>
          </p:cNvPr>
          <p:cNvSpPr/>
          <p:nvPr/>
        </p:nvSpPr>
        <p:spPr>
          <a:xfrm>
            <a:off x="605310" y="2912006"/>
            <a:ext cx="1040528" cy="962829"/>
          </a:xfrm>
          <a:custGeom>
            <a:avLst/>
            <a:gdLst>
              <a:gd name="connsiteX0" fmla="*/ 69785 w 1040528"/>
              <a:gd name="connsiteY0" fmla="*/ 962308 h 962829"/>
              <a:gd name="connsiteX1" fmla="*/ 49475 w 1040528"/>
              <a:gd name="connsiteY1" fmla="*/ 959701 h 962829"/>
              <a:gd name="connsiteX2" fmla="*/ 19269 w 1040528"/>
              <a:gd name="connsiteY2" fmla="*/ 943541 h 962829"/>
              <a:gd name="connsiteX3" fmla="*/ 0 w 1040528"/>
              <a:gd name="connsiteY3" fmla="*/ 902359 h 962829"/>
              <a:gd name="connsiteX4" fmla="*/ 2083 w 1040528"/>
              <a:gd name="connsiteY4" fmla="*/ 887242 h 962829"/>
              <a:gd name="connsiteX5" fmla="*/ 117697 w 1040528"/>
              <a:gd name="connsiteY5" fmla="*/ 509825 h 962829"/>
              <a:gd name="connsiteX6" fmla="*/ 140612 w 1040528"/>
              <a:gd name="connsiteY6" fmla="*/ 475420 h 962829"/>
              <a:gd name="connsiteX7" fmla="*/ 185399 w 1040528"/>
              <a:gd name="connsiteY7" fmla="*/ 459781 h 962829"/>
              <a:gd name="connsiteX8" fmla="*/ 343718 w 1040528"/>
              <a:gd name="connsiteY8" fmla="*/ 459781 h 962829"/>
              <a:gd name="connsiteX9" fmla="*/ 331740 w 1040528"/>
              <a:gd name="connsiteY9" fmla="*/ 446227 h 962829"/>
              <a:gd name="connsiteX10" fmla="*/ 291640 w 1040528"/>
              <a:gd name="connsiteY10" fmla="*/ 402960 h 962829"/>
              <a:gd name="connsiteX11" fmla="*/ 222375 w 1040528"/>
              <a:gd name="connsiteY11" fmla="*/ 319032 h 962829"/>
              <a:gd name="connsiteX12" fmla="*/ 198419 w 1040528"/>
              <a:gd name="connsiteY12" fmla="*/ 220507 h 962829"/>
              <a:gd name="connsiteX13" fmla="*/ 426523 w 1040528"/>
              <a:gd name="connsiteY13" fmla="*/ 0 h 962829"/>
              <a:gd name="connsiteX14" fmla="*/ 587966 w 1040528"/>
              <a:gd name="connsiteY14" fmla="*/ 64640 h 962829"/>
              <a:gd name="connsiteX15" fmla="*/ 654627 w 1040528"/>
              <a:gd name="connsiteY15" fmla="*/ 220507 h 962829"/>
              <a:gd name="connsiteX16" fmla="*/ 630671 w 1040528"/>
              <a:gd name="connsiteY16" fmla="*/ 319032 h 962829"/>
              <a:gd name="connsiteX17" fmla="*/ 563489 w 1040528"/>
              <a:gd name="connsiteY17" fmla="*/ 395662 h 962829"/>
              <a:gd name="connsiteX18" fmla="*/ 562448 w 1040528"/>
              <a:gd name="connsiteY18" fmla="*/ 396704 h 962829"/>
              <a:gd name="connsiteX19" fmla="*/ 513494 w 1040528"/>
              <a:gd name="connsiteY19" fmla="*/ 446749 h 962829"/>
              <a:gd name="connsiteX20" fmla="*/ 500995 w 1040528"/>
              <a:gd name="connsiteY20" fmla="*/ 460302 h 962829"/>
              <a:gd name="connsiteX21" fmla="*/ 855129 w 1040528"/>
              <a:gd name="connsiteY21" fmla="*/ 460302 h 962829"/>
              <a:gd name="connsiteX22" fmla="*/ 899916 w 1040528"/>
              <a:gd name="connsiteY22" fmla="*/ 475941 h 962829"/>
              <a:gd name="connsiteX23" fmla="*/ 922831 w 1040528"/>
              <a:gd name="connsiteY23" fmla="*/ 510346 h 962829"/>
              <a:gd name="connsiteX24" fmla="*/ 1038445 w 1040528"/>
              <a:gd name="connsiteY24" fmla="*/ 887763 h 962829"/>
              <a:gd name="connsiteX25" fmla="*/ 1040528 w 1040528"/>
              <a:gd name="connsiteY25" fmla="*/ 902880 h 962829"/>
              <a:gd name="connsiteX26" fmla="*/ 1021259 w 1040528"/>
              <a:gd name="connsiteY26" fmla="*/ 944063 h 962829"/>
              <a:gd name="connsiteX27" fmla="*/ 991054 w 1040528"/>
              <a:gd name="connsiteY27" fmla="*/ 960223 h 962829"/>
              <a:gd name="connsiteX28" fmla="*/ 970743 w 1040528"/>
              <a:gd name="connsiteY28" fmla="*/ 962829 h 962829"/>
              <a:gd name="connsiteX29" fmla="*/ 69785 w 1040528"/>
              <a:gd name="connsiteY29" fmla="*/ 962829 h 962829"/>
              <a:gd name="connsiteX30" fmla="*/ 141654 w 1040528"/>
              <a:gd name="connsiteY30" fmla="*/ 838240 h 962829"/>
              <a:gd name="connsiteX31" fmla="*/ 155194 w 1040528"/>
              <a:gd name="connsiteY31" fmla="*/ 850230 h 962829"/>
              <a:gd name="connsiteX32" fmla="*/ 172380 w 1040528"/>
              <a:gd name="connsiteY32" fmla="*/ 929466 h 962829"/>
              <a:gd name="connsiteX33" fmla="*/ 172901 w 1040528"/>
              <a:gd name="connsiteY33" fmla="*/ 930509 h 962829"/>
              <a:gd name="connsiteX34" fmla="*/ 174463 w 1040528"/>
              <a:gd name="connsiteY34" fmla="*/ 936764 h 962829"/>
              <a:gd name="connsiteX35" fmla="*/ 971785 w 1040528"/>
              <a:gd name="connsiteY35" fmla="*/ 936764 h 962829"/>
              <a:gd name="connsiteX36" fmla="*/ 984284 w 1040528"/>
              <a:gd name="connsiteY36" fmla="*/ 935201 h 962829"/>
              <a:gd name="connsiteX37" fmla="*/ 1003032 w 1040528"/>
              <a:gd name="connsiteY37" fmla="*/ 925296 h 962829"/>
              <a:gd name="connsiteX38" fmla="*/ 1013968 w 1040528"/>
              <a:gd name="connsiteY38" fmla="*/ 903402 h 962829"/>
              <a:gd name="connsiteX39" fmla="*/ 1012927 w 1040528"/>
              <a:gd name="connsiteY39" fmla="*/ 895582 h 962829"/>
              <a:gd name="connsiteX40" fmla="*/ 897312 w 1040528"/>
              <a:gd name="connsiteY40" fmla="*/ 517123 h 962829"/>
              <a:gd name="connsiteX41" fmla="*/ 883251 w 1040528"/>
              <a:gd name="connsiteY41" fmla="*/ 495229 h 962829"/>
              <a:gd name="connsiteX42" fmla="*/ 856691 w 1040528"/>
              <a:gd name="connsiteY42" fmla="*/ 485846 h 962829"/>
              <a:gd name="connsiteX43" fmla="*/ 565572 w 1040528"/>
              <a:gd name="connsiteY43" fmla="*/ 485846 h 962829"/>
              <a:gd name="connsiteX44" fmla="*/ 565572 w 1040528"/>
              <a:gd name="connsiteY44" fmla="*/ 494186 h 962829"/>
              <a:gd name="connsiteX45" fmla="*/ 580675 w 1040528"/>
              <a:gd name="connsiteY45" fmla="*/ 537975 h 962829"/>
              <a:gd name="connsiteX46" fmla="*/ 584321 w 1040528"/>
              <a:gd name="connsiteY46" fmla="*/ 547358 h 962829"/>
              <a:gd name="connsiteX47" fmla="*/ 579634 w 1040528"/>
              <a:gd name="connsiteY47" fmla="*/ 556220 h 962829"/>
              <a:gd name="connsiteX48" fmla="*/ 570260 w 1040528"/>
              <a:gd name="connsiteY48" fmla="*/ 559869 h 962829"/>
              <a:gd name="connsiteX49" fmla="*/ 559844 w 1040528"/>
              <a:gd name="connsiteY49" fmla="*/ 555699 h 962829"/>
              <a:gd name="connsiteX50" fmla="*/ 537971 w 1040528"/>
              <a:gd name="connsiteY50" fmla="*/ 494186 h 962829"/>
              <a:gd name="connsiteX51" fmla="*/ 537971 w 1040528"/>
              <a:gd name="connsiteY51" fmla="*/ 486367 h 962829"/>
              <a:gd name="connsiteX52" fmla="*/ 497350 w 1040528"/>
              <a:gd name="connsiteY52" fmla="*/ 486367 h 962829"/>
              <a:gd name="connsiteX53" fmla="*/ 490579 w 1040528"/>
              <a:gd name="connsiteY53" fmla="*/ 484803 h 962829"/>
              <a:gd name="connsiteX54" fmla="*/ 484330 w 1040528"/>
              <a:gd name="connsiteY54" fmla="*/ 481675 h 962829"/>
              <a:gd name="connsiteX55" fmla="*/ 480164 w 1040528"/>
              <a:gd name="connsiteY55" fmla="*/ 486888 h 962829"/>
              <a:gd name="connsiteX56" fmla="*/ 440063 w 1040528"/>
              <a:gd name="connsiteY56" fmla="*/ 563518 h 962829"/>
              <a:gd name="connsiteX57" fmla="*/ 427564 w 1040528"/>
              <a:gd name="connsiteY57" fmla="*/ 573423 h 962829"/>
              <a:gd name="connsiteX58" fmla="*/ 427044 w 1040528"/>
              <a:gd name="connsiteY58" fmla="*/ 573423 h 962829"/>
              <a:gd name="connsiteX59" fmla="*/ 413503 w 1040528"/>
              <a:gd name="connsiteY59" fmla="*/ 565082 h 962829"/>
              <a:gd name="connsiteX60" fmla="*/ 359862 w 1040528"/>
              <a:gd name="connsiteY60" fmla="*/ 479590 h 962829"/>
              <a:gd name="connsiteX61" fmla="*/ 353613 w 1040528"/>
              <a:gd name="connsiteY61" fmla="*/ 471771 h 962829"/>
              <a:gd name="connsiteX62" fmla="*/ 347364 w 1040528"/>
              <a:gd name="connsiteY62" fmla="*/ 480633 h 962829"/>
              <a:gd name="connsiteX63" fmla="*/ 335906 w 1040528"/>
              <a:gd name="connsiteY63" fmla="*/ 486367 h 962829"/>
              <a:gd name="connsiteX64" fmla="*/ 185920 w 1040528"/>
              <a:gd name="connsiteY64" fmla="*/ 486367 h 962829"/>
              <a:gd name="connsiteX65" fmla="*/ 159360 w 1040528"/>
              <a:gd name="connsiteY65" fmla="*/ 495750 h 962829"/>
              <a:gd name="connsiteX66" fmla="*/ 145299 w 1040528"/>
              <a:gd name="connsiteY66" fmla="*/ 517644 h 962829"/>
              <a:gd name="connsiteX67" fmla="*/ 29164 w 1040528"/>
              <a:gd name="connsiteY67" fmla="*/ 894540 h 962829"/>
              <a:gd name="connsiteX68" fmla="*/ 28122 w 1040528"/>
              <a:gd name="connsiteY68" fmla="*/ 902359 h 962829"/>
              <a:gd name="connsiteX69" fmla="*/ 39059 w 1040528"/>
              <a:gd name="connsiteY69" fmla="*/ 924253 h 962829"/>
              <a:gd name="connsiteX70" fmla="*/ 57807 w 1040528"/>
              <a:gd name="connsiteY70" fmla="*/ 934158 h 962829"/>
              <a:gd name="connsiteX71" fmla="*/ 70306 w 1040528"/>
              <a:gd name="connsiteY71" fmla="*/ 935722 h 962829"/>
              <a:gd name="connsiteX72" fmla="*/ 146341 w 1040528"/>
              <a:gd name="connsiteY72" fmla="*/ 935722 h 962829"/>
              <a:gd name="connsiteX73" fmla="*/ 143216 w 1040528"/>
              <a:gd name="connsiteY73" fmla="*/ 925296 h 962829"/>
              <a:gd name="connsiteX74" fmla="*/ 128634 w 1040528"/>
              <a:gd name="connsiteY74" fmla="*/ 851272 h 962829"/>
              <a:gd name="connsiteX75" fmla="*/ 131759 w 1040528"/>
              <a:gd name="connsiteY75" fmla="*/ 841889 h 962829"/>
              <a:gd name="connsiteX76" fmla="*/ 141654 w 1040528"/>
              <a:gd name="connsiteY76" fmla="*/ 837197 h 962829"/>
              <a:gd name="connsiteX77" fmla="*/ 141654 w 1040528"/>
              <a:gd name="connsiteY77" fmla="*/ 838240 h 962829"/>
              <a:gd name="connsiteX78" fmla="*/ 427044 w 1040528"/>
              <a:gd name="connsiteY78" fmla="*/ 26586 h 962829"/>
              <a:gd name="connsiteX79" fmla="*/ 226541 w 1040528"/>
              <a:gd name="connsiteY79" fmla="*/ 221028 h 962829"/>
              <a:gd name="connsiteX80" fmla="*/ 247894 w 1040528"/>
              <a:gd name="connsiteY80" fmla="*/ 308084 h 962829"/>
              <a:gd name="connsiteX81" fmla="*/ 312992 w 1040528"/>
              <a:gd name="connsiteY81" fmla="*/ 386278 h 962829"/>
              <a:gd name="connsiteX82" fmla="*/ 417670 w 1040528"/>
              <a:gd name="connsiteY82" fmla="*/ 513474 h 962829"/>
              <a:gd name="connsiteX83" fmla="*/ 424961 w 1040528"/>
              <a:gd name="connsiteY83" fmla="*/ 525464 h 962829"/>
              <a:gd name="connsiteX84" fmla="*/ 431731 w 1040528"/>
              <a:gd name="connsiteY84" fmla="*/ 513474 h 962829"/>
              <a:gd name="connsiteX85" fmla="*/ 544220 w 1040528"/>
              <a:gd name="connsiteY85" fmla="*/ 378980 h 962829"/>
              <a:gd name="connsiteX86" fmla="*/ 606714 w 1040528"/>
              <a:gd name="connsiteY86" fmla="*/ 308606 h 962829"/>
              <a:gd name="connsiteX87" fmla="*/ 628067 w 1040528"/>
              <a:gd name="connsiteY87" fmla="*/ 221550 h 962829"/>
              <a:gd name="connsiteX88" fmla="*/ 569218 w 1040528"/>
              <a:gd name="connsiteY88" fmla="*/ 83928 h 962829"/>
              <a:gd name="connsiteX89" fmla="*/ 427044 w 1040528"/>
              <a:gd name="connsiteY89" fmla="*/ 26586 h 96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040528" h="962829">
                <a:moveTo>
                  <a:pt x="69785" y="962308"/>
                </a:moveTo>
                <a:cubicBezTo>
                  <a:pt x="63015" y="962308"/>
                  <a:pt x="56245" y="961265"/>
                  <a:pt x="49475" y="959701"/>
                </a:cubicBezTo>
                <a:cubicBezTo>
                  <a:pt x="38017" y="956574"/>
                  <a:pt x="27602" y="950839"/>
                  <a:pt x="19269" y="943541"/>
                </a:cubicBezTo>
                <a:cubicBezTo>
                  <a:pt x="6770" y="932594"/>
                  <a:pt x="0" y="917998"/>
                  <a:pt x="0" y="902359"/>
                </a:cubicBezTo>
                <a:cubicBezTo>
                  <a:pt x="0" y="897146"/>
                  <a:pt x="521" y="892454"/>
                  <a:pt x="2083" y="887242"/>
                </a:cubicBezTo>
                <a:lnTo>
                  <a:pt x="117697" y="509825"/>
                </a:lnTo>
                <a:cubicBezTo>
                  <a:pt x="121864" y="496271"/>
                  <a:pt x="129675" y="484282"/>
                  <a:pt x="140612" y="475420"/>
                </a:cubicBezTo>
                <a:cubicBezTo>
                  <a:pt x="153111" y="464994"/>
                  <a:pt x="168734" y="459781"/>
                  <a:pt x="185399" y="459781"/>
                </a:cubicBezTo>
                <a:lnTo>
                  <a:pt x="343718" y="459781"/>
                </a:lnTo>
                <a:lnTo>
                  <a:pt x="331740" y="446227"/>
                </a:lnTo>
                <a:cubicBezTo>
                  <a:pt x="318720" y="431631"/>
                  <a:pt x="305180" y="417035"/>
                  <a:pt x="291640" y="402960"/>
                </a:cubicBezTo>
                <a:cubicBezTo>
                  <a:pt x="260913" y="370118"/>
                  <a:pt x="234353" y="341969"/>
                  <a:pt x="222375" y="319032"/>
                </a:cubicBezTo>
                <a:cubicBezTo>
                  <a:pt x="206231" y="288275"/>
                  <a:pt x="198419" y="255434"/>
                  <a:pt x="198419" y="220507"/>
                </a:cubicBezTo>
                <a:cubicBezTo>
                  <a:pt x="198419" y="99046"/>
                  <a:pt x="300493" y="0"/>
                  <a:pt x="426523" y="0"/>
                </a:cubicBezTo>
                <a:cubicBezTo>
                  <a:pt x="487455" y="0"/>
                  <a:pt x="544741" y="22937"/>
                  <a:pt x="587966" y="64640"/>
                </a:cubicBezTo>
                <a:cubicBezTo>
                  <a:pt x="631191" y="106344"/>
                  <a:pt x="654627" y="161601"/>
                  <a:pt x="654627" y="220507"/>
                </a:cubicBezTo>
                <a:cubicBezTo>
                  <a:pt x="654627" y="254913"/>
                  <a:pt x="646815" y="288275"/>
                  <a:pt x="630671" y="319032"/>
                </a:cubicBezTo>
                <a:cubicBezTo>
                  <a:pt x="619734" y="340405"/>
                  <a:pt x="593695" y="365948"/>
                  <a:pt x="563489" y="395662"/>
                </a:cubicBezTo>
                <a:lnTo>
                  <a:pt x="562448" y="396704"/>
                </a:lnTo>
                <a:cubicBezTo>
                  <a:pt x="546303" y="412343"/>
                  <a:pt x="529638" y="429025"/>
                  <a:pt x="513494" y="446749"/>
                </a:cubicBezTo>
                <a:lnTo>
                  <a:pt x="500995" y="460302"/>
                </a:lnTo>
                <a:lnTo>
                  <a:pt x="855129" y="460302"/>
                </a:lnTo>
                <a:cubicBezTo>
                  <a:pt x="871794" y="460302"/>
                  <a:pt x="887418" y="465515"/>
                  <a:pt x="899916" y="475941"/>
                </a:cubicBezTo>
                <a:cubicBezTo>
                  <a:pt x="910853" y="484803"/>
                  <a:pt x="918665" y="496271"/>
                  <a:pt x="922831" y="510346"/>
                </a:cubicBezTo>
                <a:lnTo>
                  <a:pt x="1038445" y="887763"/>
                </a:lnTo>
                <a:cubicBezTo>
                  <a:pt x="1040008" y="892976"/>
                  <a:pt x="1040528" y="897667"/>
                  <a:pt x="1040528" y="902880"/>
                </a:cubicBezTo>
                <a:cubicBezTo>
                  <a:pt x="1040528" y="917998"/>
                  <a:pt x="1033758" y="932594"/>
                  <a:pt x="1021259" y="944063"/>
                </a:cubicBezTo>
                <a:cubicBezTo>
                  <a:pt x="1012927" y="951361"/>
                  <a:pt x="1001990" y="957095"/>
                  <a:pt x="991054" y="960223"/>
                </a:cubicBezTo>
                <a:cubicBezTo>
                  <a:pt x="984284" y="961787"/>
                  <a:pt x="977513" y="962829"/>
                  <a:pt x="970743" y="962829"/>
                </a:cubicBezTo>
                <a:lnTo>
                  <a:pt x="69785" y="962829"/>
                </a:lnTo>
                <a:close/>
                <a:moveTo>
                  <a:pt x="141654" y="838240"/>
                </a:moveTo>
                <a:cubicBezTo>
                  <a:pt x="148945" y="838240"/>
                  <a:pt x="154673" y="843453"/>
                  <a:pt x="155194" y="850230"/>
                </a:cubicBezTo>
                <a:cubicBezTo>
                  <a:pt x="157277" y="875252"/>
                  <a:pt x="163006" y="901838"/>
                  <a:pt x="172380" y="929466"/>
                </a:cubicBezTo>
                <a:cubicBezTo>
                  <a:pt x="172380" y="929988"/>
                  <a:pt x="172380" y="929988"/>
                  <a:pt x="172901" y="930509"/>
                </a:cubicBezTo>
                <a:lnTo>
                  <a:pt x="174463" y="936764"/>
                </a:lnTo>
                <a:lnTo>
                  <a:pt x="971785" y="936764"/>
                </a:lnTo>
                <a:cubicBezTo>
                  <a:pt x="975951" y="936764"/>
                  <a:pt x="980117" y="936243"/>
                  <a:pt x="984284" y="935201"/>
                </a:cubicBezTo>
                <a:cubicBezTo>
                  <a:pt x="991054" y="933115"/>
                  <a:pt x="998345" y="929466"/>
                  <a:pt x="1003032" y="925296"/>
                </a:cubicBezTo>
                <a:cubicBezTo>
                  <a:pt x="1009802" y="919040"/>
                  <a:pt x="1013968" y="911221"/>
                  <a:pt x="1013968" y="903402"/>
                </a:cubicBezTo>
                <a:cubicBezTo>
                  <a:pt x="1013968" y="900795"/>
                  <a:pt x="1013447" y="898189"/>
                  <a:pt x="1012927" y="895582"/>
                </a:cubicBezTo>
                <a:lnTo>
                  <a:pt x="897312" y="517123"/>
                </a:lnTo>
                <a:cubicBezTo>
                  <a:pt x="895229" y="510868"/>
                  <a:pt x="891584" y="502527"/>
                  <a:pt x="883251" y="495229"/>
                </a:cubicBezTo>
                <a:cubicBezTo>
                  <a:pt x="875439" y="488973"/>
                  <a:pt x="866586" y="485846"/>
                  <a:pt x="856691" y="485846"/>
                </a:cubicBezTo>
                <a:lnTo>
                  <a:pt x="565572" y="485846"/>
                </a:lnTo>
                <a:lnTo>
                  <a:pt x="565572" y="494186"/>
                </a:lnTo>
                <a:cubicBezTo>
                  <a:pt x="566093" y="519730"/>
                  <a:pt x="573905" y="531198"/>
                  <a:pt x="580675" y="537975"/>
                </a:cubicBezTo>
                <a:cubicBezTo>
                  <a:pt x="583279" y="540581"/>
                  <a:pt x="584321" y="543709"/>
                  <a:pt x="584321" y="547358"/>
                </a:cubicBezTo>
                <a:cubicBezTo>
                  <a:pt x="584321" y="551007"/>
                  <a:pt x="582758" y="554135"/>
                  <a:pt x="579634" y="556220"/>
                </a:cubicBezTo>
                <a:cubicBezTo>
                  <a:pt x="577030" y="558305"/>
                  <a:pt x="573905" y="559869"/>
                  <a:pt x="570260" y="559869"/>
                </a:cubicBezTo>
                <a:cubicBezTo>
                  <a:pt x="566093" y="559869"/>
                  <a:pt x="562448" y="558305"/>
                  <a:pt x="559844" y="555699"/>
                </a:cubicBezTo>
                <a:cubicBezTo>
                  <a:pt x="545262" y="540060"/>
                  <a:pt x="538492" y="520772"/>
                  <a:pt x="537971" y="494186"/>
                </a:cubicBezTo>
                <a:lnTo>
                  <a:pt x="537971" y="486367"/>
                </a:lnTo>
                <a:lnTo>
                  <a:pt x="497350" y="486367"/>
                </a:lnTo>
                <a:cubicBezTo>
                  <a:pt x="495266" y="486367"/>
                  <a:pt x="492663" y="485846"/>
                  <a:pt x="490579" y="484803"/>
                </a:cubicBezTo>
                <a:lnTo>
                  <a:pt x="484330" y="481675"/>
                </a:lnTo>
                <a:lnTo>
                  <a:pt x="480164" y="486888"/>
                </a:lnTo>
                <a:cubicBezTo>
                  <a:pt x="458812" y="515038"/>
                  <a:pt x="445792" y="540060"/>
                  <a:pt x="440063" y="563518"/>
                </a:cubicBezTo>
                <a:cubicBezTo>
                  <a:pt x="438501" y="569253"/>
                  <a:pt x="433814" y="573423"/>
                  <a:pt x="427564" y="573423"/>
                </a:cubicBezTo>
                <a:lnTo>
                  <a:pt x="427044" y="573423"/>
                </a:lnTo>
                <a:cubicBezTo>
                  <a:pt x="420794" y="573423"/>
                  <a:pt x="416107" y="570295"/>
                  <a:pt x="413503" y="565082"/>
                </a:cubicBezTo>
                <a:cubicBezTo>
                  <a:pt x="403088" y="539539"/>
                  <a:pt x="385381" y="511389"/>
                  <a:pt x="359862" y="479590"/>
                </a:cubicBezTo>
                <a:lnTo>
                  <a:pt x="353613" y="471771"/>
                </a:lnTo>
                <a:lnTo>
                  <a:pt x="347364" y="480633"/>
                </a:lnTo>
                <a:cubicBezTo>
                  <a:pt x="344760" y="484282"/>
                  <a:pt x="340593" y="486367"/>
                  <a:pt x="335906" y="486367"/>
                </a:cubicBezTo>
                <a:lnTo>
                  <a:pt x="185920" y="486367"/>
                </a:lnTo>
                <a:cubicBezTo>
                  <a:pt x="175505" y="486367"/>
                  <a:pt x="166651" y="489495"/>
                  <a:pt x="159360" y="495750"/>
                </a:cubicBezTo>
                <a:cubicBezTo>
                  <a:pt x="151028" y="502527"/>
                  <a:pt x="146861" y="511389"/>
                  <a:pt x="145299" y="517644"/>
                </a:cubicBezTo>
                <a:lnTo>
                  <a:pt x="29164" y="894540"/>
                </a:lnTo>
                <a:cubicBezTo>
                  <a:pt x="28122" y="897146"/>
                  <a:pt x="28122" y="899753"/>
                  <a:pt x="28122" y="902359"/>
                </a:cubicBezTo>
                <a:cubicBezTo>
                  <a:pt x="28122" y="910700"/>
                  <a:pt x="31768" y="917998"/>
                  <a:pt x="39059" y="924253"/>
                </a:cubicBezTo>
                <a:cubicBezTo>
                  <a:pt x="44267" y="928945"/>
                  <a:pt x="51037" y="932594"/>
                  <a:pt x="57807" y="934158"/>
                </a:cubicBezTo>
                <a:cubicBezTo>
                  <a:pt x="61973" y="935201"/>
                  <a:pt x="66140" y="935722"/>
                  <a:pt x="70306" y="935722"/>
                </a:cubicBezTo>
                <a:lnTo>
                  <a:pt x="146341" y="935722"/>
                </a:lnTo>
                <a:lnTo>
                  <a:pt x="143216" y="925296"/>
                </a:lnTo>
                <a:cubicBezTo>
                  <a:pt x="134883" y="899753"/>
                  <a:pt x="130196" y="874731"/>
                  <a:pt x="128634" y="851272"/>
                </a:cubicBezTo>
                <a:cubicBezTo>
                  <a:pt x="128634" y="848145"/>
                  <a:pt x="129675" y="844495"/>
                  <a:pt x="131759" y="841889"/>
                </a:cubicBezTo>
                <a:cubicBezTo>
                  <a:pt x="134363" y="839283"/>
                  <a:pt x="137487" y="837197"/>
                  <a:pt x="141654" y="837197"/>
                </a:cubicBezTo>
                <a:cubicBezTo>
                  <a:pt x="141133" y="838240"/>
                  <a:pt x="141654" y="838240"/>
                  <a:pt x="141654" y="838240"/>
                </a:cubicBezTo>
                <a:close/>
                <a:moveTo>
                  <a:pt x="427044" y="26586"/>
                </a:moveTo>
                <a:cubicBezTo>
                  <a:pt x="316637" y="26586"/>
                  <a:pt x="226541" y="113642"/>
                  <a:pt x="226541" y="221028"/>
                </a:cubicBezTo>
                <a:cubicBezTo>
                  <a:pt x="226541" y="251785"/>
                  <a:pt x="233832" y="280977"/>
                  <a:pt x="247894" y="308084"/>
                </a:cubicBezTo>
                <a:cubicBezTo>
                  <a:pt x="258309" y="327894"/>
                  <a:pt x="284869" y="356043"/>
                  <a:pt x="312992" y="386278"/>
                </a:cubicBezTo>
                <a:cubicBezTo>
                  <a:pt x="348926" y="424333"/>
                  <a:pt x="389026" y="467600"/>
                  <a:pt x="417670" y="513474"/>
                </a:cubicBezTo>
                <a:lnTo>
                  <a:pt x="424961" y="525464"/>
                </a:lnTo>
                <a:lnTo>
                  <a:pt x="431731" y="513474"/>
                </a:lnTo>
                <a:cubicBezTo>
                  <a:pt x="458291" y="463430"/>
                  <a:pt x="504120" y="418599"/>
                  <a:pt x="544220" y="378980"/>
                </a:cubicBezTo>
                <a:cubicBezTo>
                  <a:pt x="571301" y="351873"/>
                  <a:pt x="597340" y="326851"/>
                  <a:pt x="606714" y="308606"/>
                </a:cubicBezTo>
                <a:cubicBezTo>
                  <a:pt x="620776" y="281499"/>
                  <a:pt x="628067" y="252306"/>
                  <a:pt x="628067" y="221550"/>
                </a:cubicBezTo>
                <a:cubicBezTo>
                  <a:pt x="628067" y="169420"/>
                  <a:pt x="607235" y="120940"/>
                  <a:pt x="569218" y="83928"/>
                </a:cubicBezTo>
                <a:cubicBezTo>
                  <a:pt x="530680" y="46916"/>
                  <a:pt x="480684" y="26586"/>
                  <a:pt x="427044" y="26586"/>
                </a:cubicBezTo>
                <a:close/>
              </a:path>
            </a:pathLst>
          </a:custGeom>
          <a:solidFill>
            <a:schemeClr val="accent1"/>
          </a:solidFill>
          <a:ln w="1013" cap="flat">
            <a:solidFill>
              <a:schemeClr val="accent1"/>
            </a:solid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9B56F6AC-E27E-C314-1356-073C0232F7F0}"/>
              </a:ext>
            </a:extLst>
          </p:cNvPr>
          <p:cNvSpPr/>
          <p:nvPr/>
        </p:nvSpPr>
        <p:spPr>
          <a:xfrm>
            <a:off x="743708" y="3015222"/>
            <a:ext cx="691211" cy="704267"/>
          </a:xfrm>
          <a:custGeom>
            <a:avLst/>
            <a:gdLst>
              <a:gd name="connsiteX0" fmla="*/ 410509 w 691211"/>
              <a:gd name="connsiteY0" fmla="*/ 704268 h 704267"/>
              <a:gd name="connsiteX1" fmla="*/ 407384 w 691211"/>
              <a:gd name="connsiteY1" fmla="*/ 703746 h 704267"/>
              <a:gd name="connsiteX2" fmla="*/ 322496 w 691211"/>
              <a:gd name="connsiteY2" fmla="*/ 686544 h 704267"/>
              <a:gd name="connsiteX3" fmla="*/ 314164 w 691211"/>
              <a:gd name="connsiteY3" fmla="*/ 679767 h 704267"/>
              <a:gd name="connsiteX4" fmla="*/ 313122 w 691211"/>
              <a:gd name="connsiteY4" fmla="*/ 670383 h 704267"/>
              <a:gd name="connsiteX5" fmla="*/ 326142 w 691211"/>
              <a:gd name="connsiteY5" fmla="*/ 661000 h 704267"/>
              <a:gd name="connsiteX6" fmla="*/ 330308 w 691211"/>
              <a:gd name="connsiteY6" fmla="*/ 661521 h 704267"/>
              <a:gd name="connsiteX7" fmla="*/ 409467 w 691211"/>
              <a:gd name="connsiteY7" fmla="*/ 677682 h 704267"/>
              <a:gd name="connsiteX8" fmla="*/ 412592 w 691211"/>
              <a:gd name="connsiteY8" fmla="*/ 678203 h 704267"/>
              <a:gd name="connsiteX9" fmla="*/ 421966 w 691211"/>
              <a:gd name="connsiteY9" fmla="*/ 682894 h 704267"/>
              <a:gd name="connsiteX10" fmla="*/ 425091 w 691211"/>
              <a:gd name="connsiteY10" fmla="*/ 692278 h 704267"/>
              <a:gd name="connsiteX11" fmla="*/ 411550 w 691211"/>
              <a:gd name="connsiteY11" fmla="*/ 704268 h 704267"/>
              <a:gd name="connsiteX12" fmla="*/ 410509 w 691211"/>
              <a:gd name="connsiteY12" fmla="*/ 704268 h 704267"/>
              <a:gd name="connsiteX13" fmla="*/ 498521 w 691211"/>
              <a:gd name="connsiteY13" fmla="*/ 701661 h 704267"/>
              <a:gd name="connsiteX14" fmla="*/ 484981 w 691211"/>
              <a:gd name="connsiteY14" fmla="*/ 690714 h 704267"/>
              <a:gd name="connsiteX15" fmla="*/ 487064 w 691211"/>
              <a:gd name="connsiteY15" fmla="*/ 681331 h 704267"/>
              <a:gd name="connsiteX16" fmla="*/ 496438 w 691211"/>
              <a:gd name="connsiteY16" fmla="*/ 675596 h 704267"/>
              <a:gd name="connsiteX17" fmla="*/ 574556 w 691211"/>
              <a:gd name="connsiteY17" fmla="*/ 650574 h 704267"/>
              <a:gd name="connsiteX18" fmla="*/ 580805 w 691211"/>
              <a:gd name="connsiteY18" fmla="*/ 649010 h 704267"/>
              <a:gd name="connsiteX19" fmla="*/ 593304 w 691211"/>
              <a:gd name="connsiteY19" fmla="*/ 656309 h 704267"/>
              <a:gd name="connsiteX20" fmla="*/ 594346 w 691211"/>
              <a:gd name="connsiteY20" fmla="*/ 665692 h 704267"/>
              <a:gd name="connsiteX21" fmla="*/ 587576 w 691211"/>
              <a:gd name="connsiteY21" fmla="*/ 673511 h 704267"/>
              <a:gd name="connsiteX22" fmla="*/ 501125 w 691211"/>
              <a:gd name="connsiteY22" fmla="*/ 701140 h 704267"/>
              <a:gd name="connsiteX23" fmla="*/ 498521 w 691211"/>
              <a:gd name="connsiteY23" fmla="*/ 701661 h 704267"/>
              <a:gd name="connsiteX24" fmla="*/ 14191 w 691211"/>
              <a:gd name="connsiteY24" fmla="*/ 678203 h 704267"/>
              <a:gd name="connsiteX25" fmla="*/ 8984 w 691211"/>
              <a:gd name="connsiteY25" fmla="*/ 677160 h 704267"/>
              <a:gd name="connsiteX26" fmla="*/ 1172 w 691211"/>
              <a:gd name="connsiteY26" fmla="*/ 669862 h 704267"/>
              <a:gd name="connsiteX27" fmla="*/ 1172 w 691211"/>
              <a:gd name="connsiteY27" fmla="*/ 659958 h 704267"/>
              <a:gd name="connsiteX28" fmla="*/ 23566 w 691211"/>
              <a:gd name="connsiteY28" fmla="*/ 622946 h 704267"/>
              <a:gd name="connsiteX29" fmla="*/ 73040 w 691211"/>
              <a:gd name="connsiteY29" fmla="*/ 597924 h 704267"/>
              <a:gd name="connsiteX30" fmla="*/ 75123 w 691211"/>
              <a:gd name="connsiteY30" fmla="*/ 597924 h 704267"/>
              <a:gd name="connsiteX31" fmla="*/ 88664 w 691211"/>
              <a:gd name="connsiteY31" fmla="*/ 608871 h 704267"/>
              <a:gd name="connsiteX32" fmla="*/ 86581 w 691211"/>
              <a:gd name="connsiteY32" fmla="*/ 618254 h 704267"/>
              <a:gd name="connsiteX33" fmla="*/ 77206 w 691211"/>
              <a:gd name="connsiteY33" fmla="*/ 623467 h 704267"/>
              <a:gd name="connsiteX34" fmla="*/ 44918 w 691211"/>
              <a:gd name="connsiteY34" fmla="*/ 639627 h 704267"/>
              <a:gd name="connsiteX35" fmla="*/ 27211 w 691211"/>
              <a:gd name="connsiteY35" fmla="*/ 669341 h 704267"/>
              <a:gd name="connsiteX36" fmla="*/ 14191 w 691211"/>
              <a:gd name="connsiteY36" fmla="*/ 678203 h 704267"/>
              <a:gd name="connsiteX37" fmla="*/ 243858 w 691211"/>
              <a:gd name="connsiteY37" fmla="*/ 660479 h 704267"/>
              <a:gd name="connsiteX38" fmla="*/ 239170 w 691211"/>
              <a:gd name="connsiteY38" fmla="*/ 659958 h 704267"/>
              <a:gd name="connsiteX39" fmla="*/ 157407 w 691211"/>
              <a:gd name="connsiteY39" fmla="*/ 633893 h 704267"/>
              <a:gd name="connsiteX40" fmla="*/ 149075 w 691211"/>
              <a:gd name="connsiteY40" fmla="*/ 627637 h 704267"/>
              <a:gd name="connsiteX41" fmla="*/ 148033 w 691211"/>
              <a:gd name="connsiteY41" fmla="*/ 618254 h 704267"/>
              <a:gd name="connsiteX42" fmla="*/ 161574 w 691211"/>
              <a:gd name="connsiteY42" fmla="*/ 608871 h 704267"/>
              <a:gd name="connsiteX43" fmla="*/ 165219 w 691211"/>
              <a:gd name="connsiteY43" fmla="*/ 609392 h 704267"/>
              <a:gd name="connsiteX44" fmla="*/ 249065 w 691211"/>
              <a:gd name="connsiteY44" fmla="*/ 635978 h 704267"/>
              <a:gd name="connsiteX45" fmla="*/ 256877 w 691211"/>
              <a:gd name="connsiteY45" fmla="*/ 642755 h 704267"/>
              <a:gd name="connsiteX46" fmla="*/ 257398 w 691211"/>
              <a:gd name="connsiteY46" fmla="*/ 652659 h 704267"/>
              <a:gd name="connsiteX47" fmla="*/ 243858 w 691211"/>
              <a:gd name="connsiteY47" fmla="*/ 660479 h 704267"/>
              <a:gd name="connsiteX48" fmla="*/ 652153 w 691211"/>
              <a:gd name="connsiteY48" fmla="*/ 627637 h 704267"/>
              <a:gd name="connsiteX49" fmla="*/ 641737 w 691211"/>
              <a:gd name="connsiteY49" fmla="*/ 622946 h 704267"/>
              <a:gd name="connsiteX50" fmla="*/ 638613 w 691211"/>
              <a:gd name="connsiteY50" fmla="*/ 613563 h 704267"/>
              <a:gd name="connsiteX51" fmla="*/ 643300 w 691211"/>
              <a:gd name="connsiteY51" fmla="*/ 604700 h 704267"/>
              <a:gd name="connsiteX52" fmla="*/ 647987 w 691211"/>
              <a:gd name="connsiteY52" fmla="*/ 600530 h 704267"/>
              <a:gd name="connsiteX53" fmla="*/ 664131 w 691211"/>
              <a:gd name="connsiteY53" fmla="*/ 572380 h 704267"/>
              <a:gd name="connsiteX54" fmla="*/ 654757 w 691211"/>
              <a:gd name="connsiteY54" fmla="*/ 548922 h 704267"/>
              <a:gd name="connsiteX55" fmla="*/ 652153 w 691211"/>
              <a:gd name="connsiteY55" fmla="*/ 539539 h 704267"/>
              <a:gd name="connsiteX56" fmla="*/ 657361 w 691211"/>
              <a:gd name="connsiteY56" fmla="*/ 530677 h 704267"/>
              <a:gd name="connsiteX57" fmla="*/ 665693 w 691211"/>
              <a:gd name="connsiteY57" fmla="*/ 528070 h 704267"/>
              <a:gd name="connsiteX58" fmla="*/ 676630 w 691211"/>
              <a:gd name="connsiteY58" fmla="*/ 533283 h 704267"/>
              <a:gd name="connsiteX59" fmla="*/ 691212 w 691211"/>
              <a:gd name="connsiteY59" fmla="*/ 571859 h 704267"/>
              <a:gd name="connsiteX60" fmla="*/ 666214 w 691211"/>
              <a:gd name="connsiteY60" fmla="*/ 619297 h 704267"/>
              <a:gd name="connsiteX61" fmla="*/ 661006 w 691211"/>
              <a:gd name="connsiteY61" fmla="*/ 623467 h 704267"/>
              <a:gd name="connsiteX62" fmla="*/ 652153 w 691211"/>
              <a:gd name="connsiteY62" fmla="*/ 627637 h 704267"/>
              <a:gd name="connsiteX63" fmla="*/ 594346 w 691211"/>
              <a:gd name="connsiteY63" fmla="*/ 508782 h 704267"/>
              <a:gd name="connsiteX64" fmla="*/ 590180 w 691211"/>
              <a:gd name="connsiteY64" fmla="*/ 508261 h 704267"/>
              <a:gd name="connsiteX65" fmla="*/ 586013 w 691211"/>
              <a:gd name="connsiteY65" fmla="*/ 507219 h 704267"/>
              <a:gd name="connsiteX66" fmla="*/ 551641 w 691211"/>
              <a:gd name="connsiteY66" fmla="*/ 500963 h 704267"/>
              <a:gd name="connsiteX67" fmla="*/ 506333 w 691211"/>
              <a:gd name="connsiteY67" fmla="*/ 493144 h 704267"/>
              <a:gd name="connsiteX68" fmla="*/ 497480 w 691211"/>
              <a:gd name="connsiteY68" fmla="*/ 487409 h 704267"/>
              <a:gd name="connsiteX69" fmla="*/ 495917 w 691211"/>
              <a:gd name="connsiteY69" fmla="*/ 478026 h 704267"/>
              <a:gd name="connsiteX70" fmla="*/ 509458 w 691211"/>
              <a:gd name="connsiteY70" fmla="*/ 467600 h 704267"/>
              <a:gd name="connsiteX71" fmla="*/ 512583 w 691211"/>
              <a:gd name="connsiteY71" fmla="*/ 468122 h 704267"/>
              <a:gd name="connsiteX72" fmla="*/ 556849 w 691211"/>
              <a:gd name="connsiteY72" fmla="*/ 475941 h 704267"/>
              <a:gd name="connsiteX73" fmla="*/ 594867 w 691211"/>
              <a:gd name="connsiteY73" fmla="*/ 483239 h 704267"/>
              <a:gd name="connsiteX74" fmla="*/ 600074 w 691211"/>
              <a:gd name="connsiteY74" fmla="*/ 484803 h 704267"/>
              <a:gd name="connsiteX75" fmla="*/ 607886 w 691211"/>
              <a:gd name="connsiteY75" fmla="*/ 491580 h 704267"/>
              <a:gd name="connsiteX76" fmla="*/ 608407 w 691211"/>
              <a:gd name="connsiteY76" fmla="*/ 500963 h 704267"/>
              <a:gd name="connsiteX77" fmla="*/ 594346 w 691211"/>
              <a:gd name="connsiteY77" fmla="*/ 508782 h 704267"/>
              <a:gd name="connsiteX78" fmla="*/ 288645 w 691211"/>
              <a:gd name="connsiteY78" fmla="*/ 231454 h 704267"/>
              <a:gd name="connsiteX79" fmla="*/ 168865 w 691211"/>
              <a:gd name="connsiteY79" fmla="*/ 115727 h 704267"/>
              <a:gd name="connsiteX80" fmla="*/ 288645 w 691211"/>
              <a:gd name="connsiteY80" fmla="*/ 0 h 704267"/>
              <a:gd name="connsiteX81" fmla="*/ 408426 w 691211"/>
              <a:gd name="connsiteY81" fmla="*/ 115727 h 704267"/>
              <a:gd name="connsiteX82" fmla="*/ 288645 w 691211"/>
              <a:gd name="connsiteY82" fmla="*/ 231454 h 704267"/>
              <a:gd name="connsiteX83" fmla="*/ 288645 w 691211"/>
              <a:gd name="connsiteY83" fmla="*/ 26065 h 704267"/>
              <a:gd name="connsiteX84" fmla="*/ 196466 w 691211"/>
              <a:gd name="connsiteY84" fmla="*/ 115727 h 704267"/>
              <a:gd name="connsiteX85" fmla="*/ 288645 w 691211"/>
              <a:gd name="connsiteY85" fmla="*/ 205390 h 704267"/>
              <a:gd name="connsiteX86" fmla="*/ 380824 w 691211"/>
              <a:gd name="connsiteY86" fmla="*/ 115727 h 704267"/>
              <a:gd name="connsiteX87" fmla="*/ 288645 w 691211"/>
              <a:gd name="connsiteY87" fmla="*/ 26065 h 70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91211" h="704267">
                <a:moveTo>
                  <a:pt x="410509" y="704268"/>
                </a:moveTo>
                <a:lnTo>
                  <a:pt x="407384" y="703746"/>
                </a:lnTo>
                <a:cubicBezTo>
                  <a:pt x="382907" y="701661"/>
                  <a:pt x="355826" y="696448"/>
                  <a:pt x="322496" y="686544"/>
                </a:cubicBezTo>
                <a:cubicBezTo>
                  <a:pt x="318851" y="685501"/>
                  <a:pt x="315726" y="683416"/>
                  <a:pt x="314164" y="679767"/>
                </a:cubicBezTo>
                <a:cubicBezTo>
                  <a:pt x="312601" y="676639"/>
                  <a:pt x="312080" y="673511"/>
                  <a:pt x="313122" y="670383"/>
                </a:cubicBezTo>
                <a:cubicBezTo>
                  <a:pt x="314684" y="664649"/>
                  <a:pt x="320413" y="661000"/>
                  <a:pt x="326142" y="661000"/>
                </a:cubicBezTo>
                <a:cubicBezTo>
                  <a:pt x="327704" y="661000"/>
                  <a:pt x="328746" y="661000"/>
                  <a:pt x="330308" y="661521"/>
                </a:cubicBezTo>
                <a:cubicBezTo>
                  <a:pt x="361555" y="670383"/>
                  <a:pt x="387594" y="675596"/>
                  <a:pt x="409467" y="677682"/>
                </a:cubicBezTo>
                <a:lnTo>
                  <a:pt x="412592" y="678203"/>
                </a:lnTo>
                <a:cubicBezTo>
                  <a:pt x="416237" y="678724"/>
                  <a:pt x="419883" y="680288"/>
                  <a:pt x="421966" y="682894"/>
                </a:cubicBezTo>
                <a:cubicBezTo>
                  <a:pt x="424049" y="685501"/>
                  <a:pt x="425091" y="688629"/>
                  <a:pt x="425091" y="692278"/>
                </a:cubicBezTo>
                <a:cubicBezTo>
                  <a:pt x="424570" y="699055"/>
                  <a:pt x="418321" y="704268"/>
                  <a:pt x="411550" y="704268"/>
                </a:cubicBezTo>
                <a:lnTo>
                  <a:pt x="410509" y="704268"/>
                </a:lnTo>
                <a:close/>
                <a:moveTo>
                  <a:pt x="498521" y="701661"/>
                </a:moveTo>
                <a:cubicBezTo>
                  <a:pt x="491751" y="701661"/>
                  <a:pt x="486023" y="696969"/>
                  <a:pt x="484981" y="690714"/>
                </a:cubicBezTo>
                <a:cubicBezTo>
                  <a:pt x="484460" y="687586"/>
                  <a:pt x="484981" y="683937"/>
                  <a:pt x="487064" y="681331"/>
                </a:cubicBezTo>
                <a:cubicBezTo>
                  <a:pt x="489147" y="678203"/>
                  <a:pt x="492272" y="676118"/>
                  <a:pt x="496438" y="675596"/>
                </a:cubicBezTo>
                <a:cubicBezTo>
                  <a:pt x="524040" y="671426"/>
                  <a:pt x="549558" y="663085"/>
                  <a:pt x="574556" y="650574"/>
                </a:cubicBezTo>
                <a:cubicBezTo>
                  <a:pt x="576639" y="649532"/>
                  <a:pt x="578722" y="649010"/>
                  <a:pt x="580805" y="649010"/>
                </a:cubicBezTo>
                <a:cubicBezTo>
                  <a:pt x="586013" y="649010"/>
                  <a:pt x="590700" y="651617"/>
                  <a:pt x="593304" y="656309"/>
                </a:cubicBezTo>
                <a:cubicBezTo>
                  <a:pt x="594867" y="659436"/>
                  <a:pt x="595387" y="662564"/>
                  <a:pt x="594346" y="665692"/>
                </a:cubicBezTo>
                <a:cubicBezTo>
                  <a:pt x="593304" y="668820"/>
                  <a:pt x="590700" y="671947"/>
                  <a:pt x="587576" y="673511"/>
                </a:cubicBezTo>
                <a:cubicBezTo>
                  <a:pt x="559974" y="687065"/>
                  <a:pt x="531852" y="696448"/>
                  <a:pt x="501125" y="701140"/>
                </a:cubicBezTo>
                <a:cubicBezTo>
                  <a:pt x="500084" y="701661"/>
                  <a:pt x="499042" y="701661"/>
                  <a:pt x="498521" y="701661"/>
                </a:cubicBezTo>
                <a:close/>
                <a:moveTo>
                  <a:pt x="14191" y="678203"/>
                </a:moveTo>
                <a:cubicBezTo>
                  <a:pt x="12629" y="678203"/>
                  <a:pt x="10546" y="677682"/>
                  <a:pt x="8984" y="677160"/>
                </a:cubicBezTo>
                <a:cubicBezTo>
                  <a:pt x="5338" y="675596"/>
                  <a:pt x="2734" y="673511"/>
                  <a:pt x="1172" y="669862"/>
                </a:cubicBezTo>
                <a:cubicBezTo>
                  <a:pt x="-391" y="666734"/>
                  <a:pt x="-391" y="663607"/>
                  <a:pt x="1172" y="659958"/>
                </a:cubicBezTo>
                <a:cubicBezTo>
                  <a:pt x="6900" y="645883"/>
                  <a:pt x="14191" y="633372"/>
                  <a:pt x="23566" y="622946"/>
                </a:cubicBezTo>
                <a:cubicBezTo>
                  <a:pt x="35544" y="609392"/>
                  <a:pt x="52209" y="600530"/>
                  <a:pt x="73040" y="597924"/>
                </a:cubicBezTo>
                <a:lnTo>
                  <a:pt x="75123" y="597924"/>
                </a:lnTo>
                <a:cubicBezTo>
                  <a:pt x="81893" y="597924"/>
                  <a:pt x="87622" y="602615"/>
                  <a:pt x="88664" y="608871"/>
                </a:cubicBezTo>
                <a:cubicBezTo>
                  <a:pt x="89184" y="611999"/>
                  <a:pt x="88143" y="615648"/>
                  <a:pt x="86581" y="618254"/>
                </a:cubicBezTo>
                <a:cubicBezTo>
                  <a:pt x="84497" y="621382"/>
                  <a:pt x="81373" y="622946"/>
                  <a:pt x="77206" y="623467"/>
                </a:cubicBezTo>
                <a:cubicBezTo>
                  <a:pt x="63145" y="625552"/>
                  <a:pt x="52729" y="630765"/>
                  <a:pt x="44918" y="639627"/>
                </a:cubicBezTo>
                <a:cubicBezTo>
                  <a:pt x="37627" y="647968"/>
                  <a:pt x="31898" y="657872"/>
                  <a:pt x="27211" y="669341"/>
                </a:cubicBezTo>
                <a:cubicBezTo>
                  <a:pt x="25128" y="674554"/>
                  <a:pt x="19920" y="678203"/>
                  <a:pt x="14191" y="678203"/>
                </a:cubicBezTo>
                <a:close/>
                <a:moveTo>
                  <a:pt x="243858" y="660479"/>
                </a:moveTo>
                <a:cubicBezTo>
                  <a:pt x="242295" y="660479"/>
                  <a:pt x="240733" y="659958"/>
                  <a:pt x="239170" y="659958"/>
                </a:cubicBezTo>
                <a:cubicBezTo>
                  <a:pt x="207923" y="649010"/>
                  <a:pt x="181884" y="640670"/>
                  <a:pt x="157407" y="633893"/>
                </a:cubicBezTo>
                <a:cubicBezTo>
                  <a:pt x="153762" y="632850"/>
                  <a:pt x="150637" y="630765"/>
                  <a:pt x="149075" y="627637"/>
                </a:cubicBezTo>
                <a:cubicBezTo>
                  <a:pt x="147512" y="624510"/>
                  <a:pt x="146992" y="621382"/>
                  <a:pt x="148033" y="618254"/>
                </a:cubicBezTo>
                <a:cubicBezTo>
                  <a:pt x="149595" y="612520"/>
                  <a:pt x="155324" y="608871"/>
                  <a:pt x="161574" y="608871"/>
                </a:cubicBezTo>
                <a:cubicBezTo>
                  <a:pt x="162615" y="608871"/>
                  <a:pt x="164177" y="608871"/>
                  <a:pt x="165219" y="609392"/>
                </a:cubicBezTo>
                <a:cubicBezTo>
                  <a:pt x="190217" y="616169"/>
                  <a:pt x="216777" y="625031"/>
                  <a:pt x="249065" y="635978"/>
                </a:cubicBezTo>
                <a:cubicBezTo>
                  <a:pt x="252711" y="637021"/>
                  <a:pt x="255315" y="639627"/>
                  <a:pt x="256877" y="642755"/>
                </a:cubicBezTo>
                <a:cubicBezTo>
                  <a:pt x="258440" y="645883"/>
                  <a:pt x="258440" y="649010"/>
                  <a:pt x="257398" y="652659"/>
                </a:cubicBezTo>
                <a:cubicBezTo>
                  <a:pt x="254794" y="656830"/>
                  <a:pt x="249586" y="660479"/>
                  <a:pt x="243858" y="660479"/>
                </a:cubicBezTo>
                <a:close/>
                <a:moveTo>
                  <a:pt x="652153" y="627637"/>
                </a:moveTo>
                <a:cubicBezTo>
                  <a:pt x="647987" y="627637"/>
                  <a:pt x="644341" y="626074"/>
                  <a:pt x="641737" y="622946"/>
                </a:cubicBezTo>
                <a:cubicBezTo>
                  <a:pt x="639654" y="620339"/>
                  <a:pt x="638092" y="617212"/>
                  <a:pt x="638613" y="613563"/>
                </a:cubicBezTo>
                <a:cubicBezTo>
                  <a:pt x="639133" y="609913"/>
                  <a:pt x="640696" y="606786"/>
                  <a:pt x="643300" y="604700"/>
                </a:cubicBezTo>
                <a:lnTo>
                  <a:pt x="647987" y="600530"/>
                </a:lnTo>
                <a:cubicBezTo>
                  <a:pt x="658923" y="591668"/>
                  <a:pt x="664131" y="581764"/>
                  <a:pt x="664131" y="572380"/>
                </a:cubicBezTo>
                <a:cubicBezTo>
                  <a:pt x="664131" y="565082"/>
                  <a:pt x="661006" y="557263"/>
                  <a:pt x="654757" y="548922"/>
                </a:cubicBezTo>
                <a:cubicBezTo>
                  <a:pt x="652674" y="546316"/>
                  <a:pt x="651632" y="542667"/>
                  <a:pt x="652153" y="539539"/>
                </a:cubicBezTo>
                <a:cubicBezTo>
                  <a:pt x="652674" y="535890"/>
                  <a:pt x="654757" y="533283"/>
                  <a:pt x="657361" y="530677"/>
                </a:cubicBezTo>
                <a:cubicBezTo>
                  <a:pt x="659965" y="529113"/>
                  <a:pt x="662569" y="528070"/>
                  <a:pt x="665693" y="528070"/>
                </a:cubicBezTo>
                <a:cubicBezTo>
                  <a:pt x="669860" y="528070"/>
                  <a:pt x="674026" y="530155"/>
                  <a:pt x="676630" y="533283"/>
                </a:cubicBezTo>
                <a:cubicBezTo>
                  <a:pt x="686525" y="545794"/>
                  <a:pt x="691212" y="558827"/>
                  <a:pt x="691212" y="571859"/>
                </a:cubicBezTo>
                <a:cubicBezTo>
                  <a:pt x="691212" y="583849"/>
                  <a:pt x="687046" y="601573"/>
                  <a:pt x="666214" y="619297"/>
                </a:cubicBezTo>
                <a:lnTo>
                  <a:pt x="661006" y="623467"/>
                </a:lnTo>
                <a:cubicBezTo>
                  <a:pt x="658923" y="626595"/>
                  <a:pt x="655798" y="627637"/>
                  <a:pt x="652153" y="627637"/>
                </a:cubicBezTo>
                <a:close/>
                <a:moveTo>
                  <a:pt x="594346" y="508782"/>
                </a:moveTo>
                <a:cubicBezTo>
                  <a:pt x="592783" y="508782"/>
                  <a:pt x="591221" y="508782"/>
                  <a:pt x="590180" y="508261"/>
                </a:cubicBezTo>
                <a:lnTo>
                  <a:pt x="586013" y="507219"/>
                </a:lnTo>
                <a:cubicBezTo>
                  <a:pt x="579243" y="505133"/>
                  <a:pt x="565703" y="503048"/>
                  <a:pt x="551641" y="500963"/>
                </a:cubicBezTo>
                <a:cubicBezTo>
                  <a:pt x="537580" y="498878"/>
                  <a:pt x="521436" y="496271"/>
                  <a:pt x="506333" y="493144"/>
                </a:cubicBezTo>
                <a:cubicBezTo>
                  <a:pt x="502688" y="492622"/>
                  <a:pt x="499563" y="490537"/>
                  <a:pt x="497480" y="487409"/>
                </a:cubicBezTo>
                <a:cubicBezTo>
                  <a:pt x="495397" y="484803"/>
                  <a:pt x="494876" y="481154"/>
                  <a:pt x="495917" y="478026"/>
                </a:cubicBezTo>
                <a:cubicBezTo>
                  <a:pt x="497480" y="471771"/>
                  <a:pt x="502688" y="467600"/>
                  <a:pt x="509458" y="467600"/>
                </a:cubicBezTo>
                <a:cubicBezTo>
                  <a:pt x="510499" y="467600"/>
                  <a:pt x="511541" y="467600"/>
                  <a:pt x="512583" y="468122"/>
                </a:cubicBezTo>
                <a:cubicBezTo>
                  <a:pt x="527685" y="471249"/>
                  <a:pt x="542788" y="473856"/>
                  <a:pt x="556849" y="475941"/>
                </a:cubicBezTo>
                <a:cubicBezTo>
                  <a:pt x="572473" y="478547"/>
                  <a:pt x="586013" y="480633"/>
                  <a:pt x="594867" y="483239"/>
                </a:cubicBezTo>
                <a:lnTo>
                  <a:pt x="600074" y="484803"/>
                </a:lnTo>
                <a:cubicBezTo>
                  <a:pt x="603720" y="485846"/>
                  <a:pt x="606324" y="488452"/>
                  <a:pt x="607886" y="491580"/>
                </a:cubicBezTo>
                <a:cubicBezTo>
                  <a:pt x="609449" y="494708"/>
                  <a:pt x="609449" y="497835"/>
                  <a:pt x="608407" y="500963"/>
                </a:cubicBezTo>
                <a:cubicBezTo>
                  <a:pt x="605282" y="505133"/>
                  <a:pt x="600074" y="508782"/>
                  <a:pt x="594346" y="508782"/>
                </a:cubicBezTo>
                <a:close/>
                <a:moveTo>
                  <a:pt x="288645" y="231454"/>
                </a:moveTo>
                <a:cubicBezTo>
                  <a:pt x="222505" y="231454"/>
                  <a:pt x="168865" y="179325"/>
                  <a:pt x="168865" y="115727"/>
                </a:cubicBezTo>
                <a:cubicBezTo>
                  <a:pt x="168865" y="52129"/>
                  <a:pt x="222505" y="0"/>
                  <a:pt x="288645" y="0"/>
                </a:cubicBezTo>
                <a:cubicBezTo>
                  <a:pt x="354785" y="0"/>
                  <a:pt x="408426" y="52129"/>
                  <a:pt x="408426" y="115727"/>
                </a:cubicBezTo>
                <a:cubicBezTo>
                  <a:pt x="408426" y="179325"/>
                  <a:pt x="354785" y="231454"/>
                  <a:pt x="288645" y="231454"/>
                </a:cubicBezTo>
                <a:close/>
                <a:moveTo>
                  <a:pt x="288645" y="26065"/>
                </a:moveTo>
                <a:cubicBezTo>
                  <a:pt x="237608" y="26065"/>
                  <a:pt x="196466" y="66204"/>
                  <a:pt x="196466" y="115727"/>
                </a:cubicBezTo>
                <a:cubicBezTo>
                  <a:pt x="196466" y="165250"/>
                  <a:pt x="238129" y="205390"/>
                  <a:pt x="288645" y="205390"/>
                </a:cubicBezTo>
                <a:cubicBezTo>
                  <a:pt x="339682" y="205390"/>
                  <a:pt x="380824" y="165250"/>
                  <a:pt x="380824" y="115727"/>
                </a:cubicBezTo>
                <a:cubicBezTo>
                  <a:pt x="381345" y="66204"/>
                  <a:pt x="339682" y="26065"/>
                  <a:pt x="288645" y="26065"/>
                </a:cubicBezTo>
                <a:close/>
              </a:path>
            </a:pathLst>
          </a:custGeom>
          <a:solidFill>
            <a:schemeClr val="accent1"/>
          </a:solidFill>
          <a:ln w="1013" cap="flat">
            <a:solidFill>
              <a:schemeClr val="accent1"/>
            </a:solidFill>
            <a:prstDash val="solid"/>
            <a:miter/>
          </a:ln>
        </p:spPr>
        <p:txBody>
          <a:bodyPr rtlCol="0" anchor="ctr"/>
          <a:lstStyle/>
          <a:p>
            <a:endParaRPr lang="zh-CN" altLang="en-US"/>
          </a:p>
        </p:txBody>
      </p:sp>
      <p:grpSp>
        <p:nvGrpSpPr>
          <p:cNvPr id="3" name="组合 2">
            <a:extLst>
              <a:ext uri="{FF2B5EF4-FFF2-40B4-BE49-F238E27FC236}">
                <a16:creationId xmlns:a16="http://schemas.microsoft.com/office/drawing/2014/main" id="{60251B94-C947-C98E-ECC8-8B334A8E3BC0}"/>
              </a:ext>
            </a:extLst>
          </p:cNvPr>
          <p:cNvGrpSpPr/>
          <p:nvPr/>
        </p:nvGrpSpPr>
        <p:grpSpPr>
          <a:xfrm>
            <a:off x="10704512" y="2871808"/>
            <a:ext cx="974874" cy="993914"/>
            <a:chOff x="10774015" y="2871808"/>
            <a:chExt cx="974874" cy="993914"/>
          </a:xfrm>
        </p:grpSpPr>
        <p:sp>
          <p:nvSpPr>
            <p:cNvPr id="79" name="任意多边形: 形状 78">
              <a:extLst>
                <a:ext uri="{FF2B5EF4-FFF2-40B4-BE49-F238E27FC236}">
                  <a16:creationId xmlns:a16="http://schemas.microsoft.com/office/drawing/2014/main" id="{8DE4A7E2-0C25-58B7-FF5B-732BD87620C6}"/>
                </a:ext>
              </a:extLst>
            </p:cNvPr>
            <p:cNvSpPr/>
            <p:nvPr/>
          </p:nvSpPr>
          <p:spPr>
            <a:xfrm>
              <a:off x="10800455" y="3538583"/>
              <a:ext cx="948434" cy="327139"/>
            </a:xfrm>
            <a:custGeom>
              <a:avLst/>
              <a:gdLst>
                <a:gd name="connsiteX0" fmla="*/ 801453 w 948434"/>
                <a:gd name="connsiteY0" fmla="*/ 1450 h 327139"/>
                <a:gd name="connsiteX1" fmla="*/ 816659 w 948434"/>
                <a:gd name="connsiteY1" fmla="*/ 5441 h 327139"/>
                <a:gd name="connsiteX2" fmla="*/ 826563 w 948434"/>
                <a:gd name="connsiteY2" fmla="*/ 24048 h 327139"/>
                <a:gd name="connsiteX3" fmla="*/ 889453 w 948434"/>
                <a:gd name="connsiteY3" fmla="*/ 143226 h 327139"/>
                <a:gd name="connsiteX4" fmla="*/ 928356 w 948434"/>
                <a:gd name="connsiteY4" fmla="*/ 217898 h 327139"/>
                <a:gd name="connsiteX5" fmla="*/ 948431 w 948434"/>
                <a:gd name="connsiteY5" fmla="*/ 279876 h 327139"/>
                <a:gd name="connsiteX6" fmla="*/ 930546 w 948434"/>
                <a:gd name="connsiteY6" fmla="*/ 316379 h 327139"/>
                <a:gd name="connsiteX7" fmla="*/ 899790 w 948434"/>
                <a:gd name="connsiteY7" fmla="*/ 326794 h 327139"/>
                <a:gd name="connsiteX8" fmla="*/ 878460 w 948434"/>
                <a:gd name="connsiteY8" fmla="*/ 326794 h 327139"/>
                <a:gd name="connsiteX9" fmla="*/ 77050 w 948434"/>
                <a:gd name="connsiteY9" fmla="*/ 326794 h 327139"/>
                <a:gd name="connsiteX10" fmla="*/ 9058 w 948434"/>
                <a:gd name="connsiteY10" fmla="*/ 305275 h 327139"/>
                <a:gd name="connsiteX11" fmla="*/ 8858 w 948434"/>
                <a:gd name="connsiteY11" fmla="*/ 235338 h 327139"/>
                <a:gd name="connsiteX12" fmla="*/ 24075 w 948434"/>
                <a:gd name="connsiteY12" fmla="*/ 205582 h 327139"/>
                <a:gd name="connsiteX13" fmla="*/ 65357 w 948434"/>
                <a:gd name="connsiteY13" fmla="*/ 128698 h 327139"/>
                <a:gd name="connsiteX14" fmla="*/ 110296 w 948434"/>
                <a:gd name="connsiteY14" fmla="*/ 45000 h 327139"/>
                <a:gd name="connsiteX15" fmla="*/ 131537 w 948434"/>
                <a:gd name="connsiteY15" fmla="*/ 5441 h 327139"/>
                <a:gd name="connsiteX16" fmla="*/ 131582 w 948434"/>
                <a:gd name="connsiteY16" fmla="*/ 5452 h 327139"/>
                <a:gd name="connsiteX17" fmla="*/ 146787 w 948434"/>
                <a:gd name="connsiteY17" fmla="*/ 1462 h 327139"/>
                <a:gd name="connsiteX18" fmla="*/ 150778 w 948434"/>
                <a:gd name="connsiteY18" fmla="*/ 16667 h 327139"/>
                <a:gd name="connsiteX19" fmla="*/ 145376 w 948434"/>
                <a:gd name="connsiteY19" fmla="*/ 26727 h 327139"/>
                <a:gd name="connsiteX20" fmla="*/ 110051 w 948434"/>
                <a:gd name="connsiteY20" fmla="*/ 92518 h 327139"/>
                <a:gd name="connsiteX21" fmla="*/ 63834 w 948434"/>
                <a:gd name="connsiteY21" fmla="*/ 178605 h 327139"/>
                <a:gd name="connsiteX22" fmla="*/ 33489 w 948434"/>
                <a:gd name="connsiteY22" fmla="*/ 234771 h 327139"/>
                <a:gd name="connsiteX23" fmla="*/ 29977 w 948434"/>
                <a:gd name="connsiteY23" fmla="*/ 241729 h 327139"/>
                <a:gd name="connsiteX24" fmla="*/ 29831 w 948434"/>
                <a:gd name="connsiteY24" fmla="*/ 242062 h 327139"/>
                <a:gd name="connsiteX25" fmla="*/ 29999 w 948434"/>
                <a:gd name="connsiteY25" fmla="*/ 241640 h 327139"/>
                <a:gd name="connsiteX26" fmla="*/ 29488 w 948434"/>
                <a:gd name="connsiteY26" fmla="*/ 242841 h 327139"/>
                <a:gd name="connsiteX27" fmla="*/ 29831 w 948434"/>
                <a:gd name="connsiteY27" fmla="*/ 242062 h 327139"/>
                <a:gd name="connsiteX28" fmla="*/ 29032 w 948434"/>
                <a:gd name="connsiteY28" fmla="*/ 244063 h 327139"/>
                <a:gd name="connsiteX29" fmla="*/ 26809 w 948434"/>
                <a:gd name="connsiteY29" fmla="*/ 250366 h 327139"/>
                <a:gd name="connsiteX30" fmla="*/ 22952 w 948434"/>
                <a:gd name="connsiteY30" fmla="*/ 265927 h 327139"/>
                <a:gd name="connsiteX31" fmla="*/ 22823 w 948434"/>
                <a:gd name="connsiteY31" fmla="*/ 266747 h 327139"/>
                <a:gd name="connsiteX32" fmla="*/ 22897 w 948434"/>
                <a:gd name="connsiteY32" fmla="*/ 266071 h 327139"/>
                <a:gd name="connsiteX33" fmla="*/ 22708 w 948434"/>
                <a:gd name="connsiteY33" fmla="*/ 267472 h 327139"/>
                <a:gd name="connsiteX34" fmla="*/ 22823 w 948434"/>
                <a:gd name="connsiteY34" fmla="*/ 266747 h 327139"/>
                <a:gd name="connsiteX35" fmla="*/ 22652 w 948434"/>
                <a:gd name="connsiteY35" fmla="*/ 268294 h 327139"/>
                <a:gd name="connsiteX36" fmla="*/ 22374 w 948434"/>
                <a:gd name="connsiteY36" fmla="*/ 272407 h 327139"/>
                <a:gd name="connsiteX37" fmla="*/ 22696 w 948434"/>
                <a:gd name="connsiteY37" fmla="*/ 281299 h 327139"/>
                <a:gd name="connsiteX38" fmla="*/ 22774 w 948434"/>
                <a:gd name="connsiteY38" fmla="*/ 281466 h 327139"/>
                <a:gd name="connsiteX39" fmla="*/ 23163 w 948434"/>
                <a:gd name="connsiteY39" fmla="*/ 283311 h 327139"/>
                <a:gd name="connsiteX40" fmla="*/ 24397 w 948434"/>
                <a:gd name="connsiteY40" fmla="*/ 287524 h 327139"/>
                <a:gd name="connsiteX41" fmla="*/ 24592 w 948434"/>
                <a:gd name="connsiteY41" fmla="*/ 288041 h 327139"/>
                <a:gd name="connsiteX42" fmla="*/ 24464 w 948434"/>
                <a:gd name="connsiteY42" fmla="*/ 287779 h 327139"/>
                <a:gd name="connsiteX43" fmla="*/ 24842 w 948434"/>
                <a:gd name="connsiteY43" fmla="*/ 288702 h 327139"/>
                <a:gd name="connsiteX44" fmla="*/ 24592 w 948434"/>
                <a:gd name="connsiteY44" fmla="*/ 288041 h 327139"/>
                <a:gd name="connsiteX45" fmla="*/ 25297 w 948434"/>
                <a:gd name="connsiteY45" fmla="*/ 289480 h 327139"/>
                <a:gd name="connsiteX46" fmla="*/ 27556 w 948434"/>
                <a:gd name="connsiteY46" fmla="*/ 293129 h 327139"/>
                <a:gd name="connsiteX47" fmla="*/ 27087 w 948434"/>
                <a:gd name="connsiteY47" fmla="*/ 292570 h 327139"/>
                <a:gd name="connsiteX48" fmla="*/ 27643 w 948434"/>
                <a:gd name="connsiteY48" fmla="*/ 293270 h 327139"/>
                <a:gd name="connsiteX49" fmla="*/ 27556 w 948434"/>
                <a:gd name="connsiteY49" fmla="*/ 293129 h 327139"/>
                <a:gd name="connsiteX50" fmla="*/ 27721 w 948434"/>
                <a:gd name="connsiteY50" fmla="*/ 293326 h 327139"/>
                <a:gd name="connsiteX51" fmla="*/ 29310 w 948434"/>
                <a:gd name="connsiteY51" fmla="*/ 295027 h 327139"/>
                <a:gd name="connsiteX52" fmla="*/ 31055 w 948434"/>
                <a:gd name="connsiteY52" fmla="*/ 296649 h 327139"/>
                <a:gd name="connsiteX53" fmla="*/ 35801 w 948434"/>
                <a:gd name="connsiteY53" fmla="*/ 299595 h 327139"/>
                <a:gd name="connsiteX54" fmla="*/ 38302 w 948434"/>
                <a:gd name="connsiteY54" fmla="*/ 300807 h 327139"/>
                <a:gd name="connsiteX55" fmla="*/ 38747 w 948434"/>
                <a:gd name="connsiteY55" fmla="*/ 300940 h 327139"/>
                <a:gd name="connsiteX56" fmla="*/ 45260 w 948434"/>
                <a:gd name="connsiteY56" fmla="*/ 302863 h 327139"/>
                <a:gd name="connsiteX57" fmla="*/ 48128 w 948434"/>
                <a:gd name="connsiteY57" fmla="*/ 303474 h 327139"/>
                <a:gd name="connsiteX58" fmla="*/ 49773 w 948434"/>
                <a:gd name="connsiteY58" fmla="*/ 303808 h 327139"/>
                <a:gd name="connsiteX59" fmla="*/ 63234 w 948434"/>
                <a:gd name="connsiteY59" fmla="*/ 304563 h 327139"/>
                <a:gd name="connsiteX60" fmla="*/ 864077 w 948434"/>
                <a:gd name="connsiteY60" fmla="*/ 304563 h 327139"/>
                <a:gd name="connsiteX61" fmla="*/ 881417 w 948434"/>
                <a:gd name="connsiteY61" fmla="*/ 304563 h 327139"/>
                <a:gd name="connsiteX62" fmla="*/ 894555 w 948434"/>
                <a:gd name="connsiteY62" fmla="*/ 304964 h 327139"/>
                <a:gd name="connsiteX63" fmla="*/ 900299 w 948434"/>
                <a:gd name="connsiteY63" fmla="*/ 304500 h 327139"/>
                <a:gd name="connsiteX64" fmla="*/ 899835 w 948434"/>
                <a:gd name="connsiteY64" fmla="*/ 304575 h 327139"/>
                <a:gd name="connsiteX65" fmla="*/ 900468 w 948434"/>
                <a:gd name="connsiteY65" fmla="*/ 304486 h 327139"/>
                <a:gd name="connsiteX66" fmla="*/ 900299 w 948434"/>
                <a:gd name="connsiteY66" fmla="*/ 304500 h 327139"/>
                <a:gd name="connsiteX67" fmla="*/ 901480 w 948434"/>
                <a:gd name="connsiteY67" fmla="*/ 304308 h 327139"/>
                <a:gd name="connsiteX68" fmla="*/ 904581 w 948434"/>
                <a:gd name="connsiteY68" fmla="*/ 303685 h 327139"/>
                <a:gd name="connsiteX69" fmla="*/ 911250 w 948434"/>
                <a:gd name="connsiteY69" fmla="*/ 301751 h 327139"/>
                <a:gd name="connsiteX70" fmla="*/ 912039 w 948434"/>
                <a:gd name="connsiteY70" fmla="*/ 301485 h 327139"/>
                <a:gd name="connsiteX71" fmla="*/ 912328 w 948434"/>
                <a:gd name="connsiteY71" fmla="*/ 301340 h 327139"/>
                <a:gd name="connsiteX72" fmla="*/ 915485 w 948434"/>
                <a:gd name="connsiteY72" fmla="*/ 299706 h 327139"/>
                <a:gd name="connsiteX73" fmla="*/ 918299 w 948434"/>
                <a:gd name="connsiteY73" fmla="*/ 297903 h 327139"/>
                <a:gd name="connsiteX74" fmla="*/ 918064 w 948434"/>
                <a:gd name="connsiteY74" fmla="*/ 298117 h 327139"/>
                <a:gd name="connsiteX75" fmla="*/ 918486 w 948434"/>
                <a:gd name="connsiteY75" fmla="*/ 297783 h 327139"/>
                <a:gd name="connsiteX76" fmla="*/ 918299 w 948434"/>
                <a:gd name="connsiteY76" fmla="*/ 297903 h 327139"/>
                <a:gd name="connsiteX77" fmla="*/ 919175 w 948434"/>
                <a:gd name="connsiteY77" fmla="*/ 297105 h 327139"/>
                <a:gd name="connsiteX78" fmla="*/ 921832 w 948434"/>
                <a:gd name="connsiteY78" fmla="*/ 294361 h 327139"/>
                <a:gd name="connsiteX79" fmla="*/ 921620 w 948434"/>
                <a:gd name="connsiteY79" fmla="*/ 294671 h 327139"/>
                <a:gd name="connsiteX80" fmla="*/ 921887 w 948434"/>
                <a:gd name="connsiteY80" fmla="*/ 294304 h 327139"/>
                <a:gd name="connsiteX81" fmla="*/ 921832 w 948434"/>
                <a:gd name="connsiteY81" fmla="*/ 294361 h 327139"/>
                <a:gd name="connsiteX82" fmla="*/ 922532 w 948434"/>
                <a:gd name="connsiteY82" fmla="*/ 293337 h 327139"/>
                <a:gd name="connsiteX83" fmla="*/ 924358 w 948434"/>
                <a:gd name="connsiteY83" fmla="*/ 289971 h 327139"/>
                <a:gd name="connsiteX84" fmla="*/ 924288 w 948434"/>
                <a:gd name="connsiteY84" fmla="*/ 290180 h 327139"/>
                <a:gd name="connsiteX85" fmla="*/ 924522 w 948434"/>
                <a:gd name="connsiteY85" fmla="*/ 289669 h 327139"/>
                <a:gd name="connsiteX86" fmla="*/ 924358 w 948434"/>
                <a:gd name="connsiteY86" fmla="*/ 289971 h 327139"/>
                <a:gd name="connsiteX87" fmla="*/ 924955 w 948434"/>
                <a:gd name="connsiteY87" fmla="*/ 288191 h 327139"/>
                <a:gd name="connsiteX88" fmla="*/ 925955 w 948434"/>
                <a:gd name="connsiteY88" fmla="*/ 283878 h 327139"/>
                <a:gd name="connsiteX89" fmla="*/ 925955 w 948434"/>
                <a:gd name="connsiteY89" fmla="*/ 283811 h 327139"/>
                <a:gd name="connsiteX90" fmla="*/ 926122 w 948434"/>
                <a:gd name="connsiteY90" fmla="*/ 281333 h 327139"/>
                <a:gd name="connsiteX91" fmla="*/ 926055 w 948434"/>
                <a:gd name="connsiteY91" fmla="*/ 276008 h 327139"/>
                <a:gd name="connsiteX92" fmla="*/ 925811 w 948434"/>
                <a:gd name="connsiteY92" fmla="*/ 273152 h 327139"/>
                <a:gd name="connsiteX93" fmla="*/ 925678 w 948434"/>
                <a:gd name="connsiteY93" fmla="*/ 272251 h 327139"/>
                <a:gd name="connsiteX94" fmla="*/ 922343 w 948434"/>
                <a:gd name="connsiteY94" fmla="*/ 258802 h 327139"/>
                <a:gd name="connsiteX95" fmla="*/ 908104 w 948434"/>
                <a:gd name="connsiteY95" fmla="*/ 227168 h 327139"/>
                <a:gd name="connsiteX96" fmla="*/ 833977 w 948434"/>
                <a:gd name="connsiteY96" fmla="*/ 85504 h 327139"/>
                <a:gd name="connsiteX97" fmla="*/ 797463 w 948434"/>
                <a:gd name="connsiteY97" fmla="*/ 16656 h 327139"/>
                <a:gd name="connsiteX98" fmla="*/ 801453 w 948434"/>
                <a:gd name="connsiteY98" fmla="*/ 1450 h 3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948434" h="327139">
                  <a:moveTo>
                    <a:pt x="801453" y="1450"/>
                  </a:moveTo>
                  <a:cubicBezTo>
                    <a:pt x="806489" y="-1495"/>
                    <a:pt x="813836" y="150"/>
                    <a:pt x="816659" y="5441"/>
                  </a:cubicBezTo>
                  <a:cubicBezTo>
                    <a:pt x="819964" y="11643"/>
                    <a:pt x="823265" y="17845"/>
                    <a:pt x="826563" y="24048"/>
                  </a:cubicBezTo>
                  <a:cubicBezTo>
                    <a:pt x="847645" y="63707"/>
                    <a:pt x="868608" y="103433"/>
                    <a:pt x="889453" y="143226"/>
                  </a:cubicBezTo>
                  <a:cubicBezTo>
                    <a:pt x="902517" y="168072"/>
                    <a:pt x="915485" y="192963"/>
                    <a:pt x="928356" y="217898"/>
                  </a:cubicBezTo>
                  <a:cubicBezTo>
                    <a:pt x="938204" y="236983"/>
                    <a:pt x="948653" y="257824"/>
                    <a:pt x="948431" y="279876"/>
                  </a:cubicBezTo>
                  <a:cubicBezTo>
                    <a:pt x="948330" y="294482"/>
                    <a:pt x="942373" y="307665"/>
                    <a:pt x="930546" y="316379"/>
                  </a:cubicBezTo>
                  <a:cubicBezTo>
                    <a:pt x="921620" y="322959"/>
                    <a:pt x="910639" y="325605"/>
                    <a:pt x="899790" y="326794"/>
                  </a:cubicBezTo>
                  <a:cubicBezTo>
                    <a:pt x="892621" y="327572"/>
                    <a:pt x="885607" y="326794"/>
                    <a:pt x="878460" y="326794"/>
                  </a:cubicBezTo>
                  <a:lnTo>
                    <a:pt x="77050" y="326794"/>
                  </a:lnTo>
                  <a:cubicBezTo>
                    <a:pt x="52608" y="326794"/>
                    <a:pt x="25086" y="326939"/>
                    <a:pt x="9058" y="305275"/>
                  </a:cubicBezTo>
                  <a:cubicBezTo>
                    <a:pt x="-5725" y="285301"/>
                    <a:pt x="77" y="256590"/>
                    <a:pt x="8858" y="235338"/>
                  </a:cubicBezTo>
                  <a:cubicBezTo>
                    <a:pt x="13115" y="225034"/>
                    <a:pt x="18806" y="215397"/>
                    <a:pt x="24075" y="205582"/>
                  </a:cubicBezTo>
                  <a:lnTo>
                    <a:pt x="65357" y="128698"/>
                  </a:lnTo>
                  <a:lnTo>
                    <a:pt x="110296" y="45000"/>
                  </a:lnTo>
                  <a:lnTo>
                    <a:pt x="131537" y="5441"/>
                  </a:lnTo>
                  <a:lnTo>
                    <a:pt x="131582" y="5452"/>
                  </a:lnTo>
                  <a:cubicBezTo>
                    <a:pt x="134427" y="139"/>
                    <a:pt x="141741" y="-1495"/>
                    <a:pt x="146787" y="1462"/>
                  </a:cubicBezTo>
                  <a:cubicBezTo>
                    <a:pt x="151981" y="4639"/>
                    <a:pt x="153742" y="11349"/>
                    <a:pt x="150778" y="16667"/>
                  </a:cubicBezTo>
                  <a:lnTo>
                    <a:pt x="145376" y="26727"/>
                  </a:lnTo>
                  <a:lnTo>
                    <a:pt x="110051" y="92518"/>
                  </a:lnTo>
                  <a:lnTo>
                    <a:pt x="63834" y="178605"/>
                  </a:lnTo>
                  <a:lnTo>
                    <a:pt x="33489" y="234771"/>
                  </a:lnTo>
                  <a:cubicBezTo>
                    <a:pt x="32200" y="237072"/>
                    <a:pt x="31088" y="239339"/>
                    <a:pt x="29977" y="241729"/>
                  </a:cubicBezTo>
                  <a:lnTo>
                    <a:pt x="29831" y="242062"/>
                  </a:lnTo>
                  <a:lnTo>
                    <a:pt x="29999" y="241640"/>
                  </a:lnTo>
                  <a:cubicBezTo>
                    <a:pt x="30744" y="239717"/>
                    <a:pt x="28888" y="244141"/>
                    <a:pt x="29488" y="242841"/>
                  </a:cubicBezTo>
                  <a:lnTo>
                    <a:pt x="29831" y="242062"/>
                  </a:lnTo>
                  <a:lnTo>
                    <a:pt x="29032" y="244063"/>
                  </a:lnTo>
                  <a:cubicBezTo>
                    <a:pt x="28247" y="246145"/>
                    <a:pt x="27506" y="248246"/>
                    <a:pt x="26809" y="250366"/>
                  </a:cubicBezTo>
                  <a:cubicBezTo>
                    <a:pt x="25155" y="255454"/>
                    <a:pt x="23866" y="260655"/>
                    <a:pt x="22952" y="265927"/>
                  </a:cubicBezTo>
                  <a:lnTo>
                    <a:pt x="22823" y="266747"/>
                  </a:lnTo>
                  <a:lnTo>
                    <a:pt x="22897" y="266071"/>
                  </a:lnTo>
                  <a:cubicBezTo>
                    <a:pt x="22997" y="264838"/>
                    <a:pt x="22685" y="267616"/>
                    <a:pt x="22708" y="267472"/>
                  </a:cubicBezTo>
                  <a:lnTo>
                    <a:pt x="22823" y="266747"/>
                  </a:lnTo>
                  <a:lnTo>
                    <a:pt x="22652" y="268294"/>
                  </a:lnTo>
                  <a:cubicBezTo>
                    <a:pt x="22519" y="269665"/>
                    <a:pt x="22426" y="271036"/>
                    <a:pt x="22374" y="272407"/>
                  </a:cubicBezTo>
                  <a:cubicBezTo>
                    <a:pt x="22263" y="275419"/>
                    <a:pt x="22585" y="278320"/>
                    <a:pt x="22696" y="281299"/>
                  </a:cubicBezTo>
                  <a:cubicBezTo>
                    <a:pt x="22696" y="281199"/>
                    <a:pt x="22230" y="278898"/>
                    <a:pt x="22774" y="281466"/>
                  </a:cubicBezTo>
                  <a:cubicBezTo>
                    <a:pt x="22908" y="282077"/>
                    <a:pt x="23019" y="282700"/>
                    <a:pt x="23163" y="283311"/>
                  </a:cubicBezTo>
                  <a:cubicBezTo>
                    <a:pt x="23497" y="284745"/>
                    <a:pt x="23941" y="286123"/>
                    <a:pt x="24397" y="287524"/>
                  </a:cubicBezTo>
                  <a:lnTo>
                    <a:pt x="24592" y="288041"/>
                  </a:lnTo>
                  <a:lnTo>
                    <a:pt x="24464" y="287779"/>
                  </a:lnTo>
                  <a:cubicBezTo>
                    <a:pt x="23708" y="286668"/>
                    <a:pt x="25186" y="290003"/>
                    <a:pt x="24842" y="288702"/>
                  </a:cubicBezTo>
                  <a:lnTo>
                    <a:pt x="24592" y="288041"/>
                  </a:lnTo>
                  <a:lnTo>
                    <a:pt x="25297" y="289480"/>
                  </a:lnTo>
                  <a:lnTo>
                    <a:pt x="27556" y="293129"/>
                  </a:lnTo>
                  <a:lnTo>
                    <a:pt x="27087" y="292570"/>
                  </a:lnTo>
                  <a:cubicBezTo>
                    <a:pt x="26209" y="291781"/>
                    <a:pt x="28132" y="294337"/>
                    <a:pt x="27643" y="293270"/>
                  </a:cubicBezTo>
                  <a:lnTo>
                    <a:pt x="27556" y="293129"/>
                  </a:lnTo>
                  <a:lnTo>
                    <a:pt x="27721" y="293326"/>
                  </a:lnTo>
                  <a:cubicBezTo>
                    <a:pt x="28199" y="293915"/>
                    <a:pt x="28743" y="294515"/>
                    <a:pt x="29310" y="295027"/>
                  </a:cubicBezTo>
                  <a:cubicBezTo>
                    <a:pt x="29877" y="295538"/>
                    <a:pt x="30466" y="296116"/>
                    <a:pt x="31055" y="296649"/>
                  </a:cubicBezTo>
                  <a:cubicBezTo>
                    <a:pt x="32622" y="297672"/>
                    <a:pt x="34134" y="298717"/>
                    <a:pt x="35801" y="299595"/>
                  </a:cubicBezTo>
                  <a:cubicBezTo>
                    <a:pt x="36624" y="300028"/>
                    <a:pt x="37469" y="300406"/>
                    <a:pt x="38302" y="300807"/>
                  </a:cubicBezTo>
                  <a:cubicBezTo>
                    <a:pt x="36524" y="299973"/>
                    <a:pt x="37691" y="300573"/>
                    <a:pt x="38747" y="300940"/>
                  </a:cubicBezTo>
                  <a:cubicBezTo>
                    <a:pt x="40883" y="301694"/>
                    <a:pt x="43057" y="302336"/>
                    <a:pt x="45260" y="302863"/>
                  </a:cubicBezTo>
                  <a:cubicBezTo>
                    <a:pt x="46209" y="303085"/>
                    <a:pt x="47165" y="303289"/>
                    <a:pt x="48128" y="303474"/>
                  </a:cubicBezTo>
                  <a:cubicBezTo>
                    <a:pt x="48662" y="303585"/>
                    <a:pt x="51763" y="304086"/>
                    <a:pt x="49773" y="303808"/>
                  </a:cubicBezTo>
                  <a:cubicBezTo>
                    <a:pt x="54238" y="304361"/>
                    <a:pt x="58735" y="304613"/>
                    <a:pt x="63234" y="304563"/>
                  </a:cubicBezTo>
                  <a:lnTo>
                    <a:pt x="864077" y="304563"/>
                  </a:lnTo>
                  <a:cubicBezTo>
                    <a:pt x="869823" y="304563"/>
                    <a:pt x="875670" y="304263"/>
                    <a:pt x="881417" y="304563"/>
                  </a:cubicBezTo>
                  <a:cubicBezTo>
                    <a:pt x="885818" y="304797"/>
                    <a:pt x="890109" y="305164"/>
                    <a:pt x="894555" y="304964"/>
                  </a:cubicBezTo>
                  <a:lnTo>
                    <a:pt x="900299" y="304500"/>
                  </a:lnTo>
                  <a:lnTo>
                    <a:pt x="899835" y="304575"/>
                  </a:lnTo>
                  <a:cubicBezTo>
                    <a:pt x="897612" y="304975"/>
                    <a:pt x="902747" y="304297"/>
                    <a:pt x="900468" y="304486"/>
                  </a:cubicBezTo>
                  <a:lnTo>
                    <a:pt x="900299" y="304500"/>
                  </a:lnTo>
                  <a:lnTo>
                    <a:pt x="901480" y="304308"/>
                  </a:lnTo>
                  <a:cubicBezTo>
                    <a:pt x="902517" y="304123"/>
                    <a:pt x="903551" y="303915"/>
                    <a:pt x="904581" y="303685"/>
                  </a:cubicBezTo>
                  <a:cubicBezTo>
                    <a:pt x="906837" y="303160"/>
                    <a:pt x="909063" y="302514"/>
                    <a:pt x="911250" y="301751"/>
                  </a:cubicBezTo>
                  <a:cubicBezTo>
                    <a:pt x="911750" y="301573"/>
                    <a:pt x="914107" y="300851"/>
                    <a:pt x="912039" y="301485"/>
                  </a:cubicBezTo>
                  <a:cubicBezTo>
                    <a:pt x="910105" y="302074"/>
                    <a:pt x="911828" y="301585"/>
                    <a:pt x="912328" y="301340"/>
                  </a:cubicBezTo>
                  <a:cubicBezTo>
                    <a:pt x="913395" y="300818"/>
                    <a:pt x="914451" y="300306"/>
                    <a:pt x="915485" y="299706"/>
                  </a:cubicBezTo>
                  <a:lnTo>
                    <a:pt x="918299" y="297903"/>
                  </a:lnTo>
                  <a:lnTo>
                    <a:pt x="918064" y="298117"/>
                  </a:lnTo>
                  <a:cubicBezTo>
                    <a:pt x="916852" y="299362"/>
                    <a:pt x="920287" y="296638"/>
                    <a:pt x="918486" y="297783"/>
                  </a:cubicBezTo>
                  <a:lnTo>
                    <a:pt x="918299" y="297903"/>
                  </a:lnTo>
                  <a:lnTo>
                    <a:pt x="919175" y="297105"/>
                  </a:lnTo>
                  <a:lnTo>
                    <a:pt x="921832" y="294361"/>
                  </a:lnTo>
                  <a:lnTo>
                    <a:pt x="921620" y="294671"/>
                  </a:lnTo>
                  <a:cubicBezTo>
                    <a:pt x="920798" y="296094"/>
                    <a:pt x="923421" y="292715"/>
                    <a:pt x="921887" y="294304"/>
                  </a:cubicBezTo>
                  <a:lnTo>
                    <a:pt x="921832" y="294361"/>
                  </a:lnTo>
                  <a:lnTo>
                    <a:pt x="922532" y="293337"/>
                  </a:lnTo>
                  <a:lnTo>
                    <a:pt x="924358" y="289971"/>
                  </a:lnTo>
                  <a:lnTo>
                    <a:pt x="924288" y="290180"/>
                  </a:lnTo>
                  <a:cubicBezTo>
                    <a:pt x="923710" y="292148"/>
                    <a:pt x="924833" y="289236"/>
                    <a:pt x="924522" y="289669"/>
                  </a:cubicBezTo>
                  <a:lnTo>
                    <a:pt x="924358" y="289971"/>
                  </a:lnTo>
                  <a:lnTo>
                    <a:pt x="924955" y="288191"/>
                  </a:lnTo>
                  <a:cubicBezTo>
                    <a:pt x="925377" y="286768"/>
                    <a:pt x="925611" y="285312"/>
                    <a:pt x="925955" y="283878"/>
                  </a:cubicBezTo>
                  <a:cubicBezTo>
                    <a:pt x="926389" y="282088"/>
                    <a:pt x="925800" y="286368"/>
                    <a:pt x="925955" y="283811"/>
                  </a:cubicBezTo>
                  <a:cubicBezTo>
                    <a:pt x="926011" y="282989"/>
                    <a:pt x="926122" y="282166"/>
                    <a:pt x="926122" y="281333"/>
                  </a:cubicBezTo>
                  <a:cubicBezTo>
                    <a:pt x="926189" y="279558"/>
                    <a:pt x="926167" y="277781"/>
                    <a:pt x="926055" y="276008"/>
                  </a:cubicBezTo>
                  <a:cubicBezTo>
                    <a:pt x="926000" y="275052"/>
                    <a:pt x="925900" y="274108"/>
                    <a:pt x="925811" y="273152"/>
                  </a:cubicBezTo>
                  <a:cubicBezTo>
                    <a:pt x="925566" y="270529"/>
                    <a:pt x="926078" y="274297"/>
                    <a:pt x="925678" y="272251"/>
                  </a:cubicBezTo>
                  <a:cubicBezTo>
                    <a:pt x="924825" y="267708"/>
                    <a:pt x="923712" y="263217"/>
                    <a:pt x="922343" y="258802"/>
                  </a:cubicBezTo>
                  <a:cubicBezTo>
                    <a:pt x="918753" y="247609"/>
                    <a:pt x="913729" y="238050"/>
                    <a:pt x="908104" y="227168"/>
                  </a:cubicBezTo>
                  <a:cubicBezTo>
                    <a:pt x="883584" y="179847"/>
                    <a:pt x="858875" y="132625"/>
                    <a:pt x="833977" y="85504"/>
                  </a:cubicBezTo>
                  <a:cubicBezTo>
                    <a:pt x="821861" y="62525"/>
                    <a:pt x="809690" y="39576"/>
                    <a:pt x="797463" y="16656"/>
                  </a:cubicBezTo>
                  <a:cubicBezTo>
                    <a:pt x="794474" y="11341"/>
                    <a:pt x="796240" y="4613"/>
                    <a:pt x="801453" y="1450"/>
                  </a:cubicBezTo>
                  <a:close/>
                </a:path>
              </a:pathLst>
            </a:custGeom>
            <a:solidFill>
              <a:schemeClr val="accent1"/>
            </a:solidFill>
            <a:ln w="921" cap="flat">
              <a:noFill/>
              <a:prstDash val="solid"/>
              <a:miter/>
            </a:ln>
          </p:spPr>
          <p:txBody>
            <a:bodyPr rtlCol="0" anchor="ctr"/>
            <a:lstStyle/>
            <a:p>
              <a:endParaRPr lang="zh-CN" altLang="en-US"/>
            </a:p>
          </p:txBody>
        </p:sp>
        <p:pic>
          <p:nvPicPr>
            <p:cNvPr id="81" name="图形 80">
              <a:extLst>
                <a:ext uri="{FF2B5EF4-FFF2-40B4-BE49-F238E27FC236}">
                  <a16:creationId xmlns:a16="http://schemas.microsoft.com/office/drawing/2014/main" id="{9281EC96-F120-616F-BF90-FE10F4651C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74015" y="2871808"/>
              <a:ext cx="942366" cy="942366"/>
            </a:xfrm>
            <a:prstGeom prst="rect">
              <a:avLst/>
            </a:prstGeom>
          </p:spPr>
        </p:pic>
      </p:grpSp>
      <p:sp>
        <p:nvSpPr>
          <p:cNvPr id="4" name="文本框 3">
            <a:extLst>
              <a:ext uri="{FF2B5EF4-FFF2-40B4-BE49-F238E27FC236}">
                <a16:creationId xmlns:a16="http://schemas.microsoft.com/office/drawing/2014/main" id="{B72C976F-8496-946B-98A4-251973919220}"/>
              </a:ext>
            </a:extLst>
          </p:cNvPr>
          <p:cNvSpPr txBox="1"/>
          <p:nvPr/>
        </p:nvSpPr>
        <p:spPr>
          <a:xfrm>
            <a:off x="5080338" y="5976005"/>
            <a:ext cx="2031325" cy="646331"/>
          </a:xfrm>
          <a:prstGeom prst="rect">
            <a:avLst/>
          </a:prstGeom>
          <a:noFill/>
        </p:spPr>
        <p:txBody>
          <a:bodyPr wrap="none" rtlCol="0">
            <a:spAutoFit/>
          </a:bodyPr>
          <a:lstStyle/>
          <a:p>
            <a:r>
              <a:rPr lang="zh-CN" altLang="en-US" sz="3600" dirty="0">
                <a:solidFill>
                  <a:schemeClr val="bg1"/>
                </a:solidFill>
                <a:latin typeface="+mj-ea"/>
                <a:ea typeface="+mj-ea"/>
              </a:rPr>
              <a:t>名创优品</a:t>
            </a:r>
          </a:p>
        </p:txBody>
      </p:sp>
    </p:spTree>
    <p:extLst>
      <p:ext uri="{BB962C8B-B14F-4D97-AF65-F5344CB8AC3E}">
        <p14:creationId xmlns:p14="http://schemas.microsoft.com/office/powerpoint/2010/main" val="377536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008C80D-F85B-C380-7C96-5F9899E78F17}"/>
              </a:ext>
            </a:extLst>
          </p:cNvPr>
          <p:cNvSpPr>
            <a:spLocks noGrp="1"/>
          </p:cNvSpPr>
          <p:nvPr>
            <p:ph type="body" sz="quarter" idx="10"/>
          </p:nvPr>
        </p:nvSpPr>
        <p:spPr/>
        <p:txBody>
          <a:bodyPr/>
          <a:lstStyle/>
          <a:p>
            <a:r>
              <a:rPr lang="zh-CN" altLang="en-US" dirty="0"/>
              <a:t>目标市场</a:t>
            </a:r>
          </a:p>
        </p:txBody>
      </p:sp>
      <p:sp>
        <p:nvSpPr>
          <p:cNvPr id="3" name="矩形: 圆角 2">
            <a:extLst>
              <a:ext uri="{FF2B5EF4-FFF2-40B4-BE49-F238E27FC236}">
                <a16:creationId xmlns:a16="http://schemas.microsoft.com/office/drawing/2014/main" id="{CD83A900-F2D0-D79F-A7EF-A9EA9D798D7E}"/>
              </a:ext>
            </a:extLst>
          </p:cNvPr>
          <p:cNvSpPr/>
          <p:nvPr/>
        </p:nvSpPr>
        <p:spPr>
          <a:xfrm>
            <a:off x="405404" y="1196752"/>
            <a:ext cx="3602364" cy="5242148"/>
          </a:xfrm>
          <a:prstGeom prst="roundRect">
            <a:avLst>
              <a:gd name="adj" fmla="val 8157"/>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a:extLst>
              <a:ext uri="{FF2B5EF4-FFF2-40B4-BE49-F238E27FC236}">
                <a16:creationId xmlns:a16="http://schemas.microsoft.com/office/drawing/2014/main" id="{B33C55EB-D59D-49D1-D486-963A1CE69C4F}"/>
              </a:ext>
            </a:extLst>
          </p:cNvPr>
          <p:cNvSpPr/>
          <p:nvPr/>
        </p:nvSpPr>
        <p:spPr>
          <a:xfrm>
            <a:off x="405404" y="1196752"/>
            <a:ext cx="3602364" cy="5242148"/>
          </a:xfrm>
          <a:prstGeom prst="roundRect">
            <a:avLst>
              <a:gd name="adj" fmla="val 10400"/>
            </a:avLst>
          </a:prstGeom>
          <a:gradFill>
            <a:gsLst>
              <a:gs pos="53000">
                <a:srgbClr val="E02534">
                  <a:alpha val="76000"/>
                </a:srgbClr>
              </a:gs>
              <a:gs pos="0">
                <a:schemeClr val="accent1"/>
              </a:gs>
              <a:gs pos="100000">
                <a:schemeClr val="accent1">
                  <a:alpha val="17000"/>
                </a:schemeClr>
              </a:gs>
            </a:gsLst>
            <a:lin ang="5400000" scaled="1"/>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58F311BE-C845-E4FA-9C4A-A1DCCE85007E}"/>
              </a:ext>
            </a:extLst>
          </p:cNvPr>
          <p:cNvSpPr/>
          <p:nvPr/>
        </p:nvSpPr>
        <p:spPr>
          <a:xfrm>
            <a:off x="4294818" y="1196752"/>
            <a:ext cx="3602364" cy="5242148"/>
          </a:xfrm>
          <a:prstGeom prst="roundRect">
            <a:avLst>
              <a:gd name="adj" fmla="val 8157"/>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F616C80B-6471-9407-92C3-5AD4483ECD4C}"/>
              </a:ext>
            </a:extLst>
          </p:cNvPr>
          <p:cNvSpPr/>
          <p:nvPr/>
        </p:nvSpPr>
        <p:spPr>
          <a:xfrm>
            <a:off x="4294818" y="1196752"/>
            <a:ext cx="3602364" cy="5242148"/>
          </a:xfrm>
          <a:prstGeom prst="roundRect">
            <a:avLst>
              <a:gd name="adj" fmla="val 10400"/>
            </a:avLst>
          </a:prstGeom>
          <a:gradFill>
            <a:gsLst>
              <a:gs pos="53000">
                <a:srgbClr val="E02534">
                  <a:alpha val="76000"/>
                </a:srgbClr>
              </a:gs>
              <a:gs pos="0">
                <a:schemeClr val="accent1"/>
              </a:gs>
              <a:gs pos="100000">
                <a:schemeClr val="accent1">
                  <a:alpha val="17000"/>
                </a:schemeClr>
              </a:gs>
            </a:gsLst>
            <a:lin ang="5400000" scaled="1"/>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3DCAEB0D-9487-8E5F-073D-3778CF4A9AEA}"/>
              </a:ext>
            </a:extLst>
          </p:cNvPr>
          <p:cNvSpPr/>
          <p:nvPr/>
        </p:nvSpPr>
        <p:spPr>
          <a:xfrm>
            <a:off x="8184232" y="1196752"/>
            <a:ext cx="3602364" cy="5242148"/>
          </a:xfrm>
          <a:prstGeom prst="roundRect">
            <a:avLst>
              <a:gd name="adj" fmla="val 8157"/>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26FEE561-D46E-9B1D-0890-3FF8BE075451}"/>
              </a:ext>
            </a:extLst>
          </p:cNvPr>
          <p:cNvSpPr/>
          <p:nvPr/>
        </p:nvSpPr>
        <p:spPr>
          <a:xfrm>
            <a:off x="8184232" y="1196752"/>
            <a:ext cx="3602364" cy="5242148"/>
          </a:xfrm>
          <a:prstGeom prst="roundRect">
            <a:avLst>
              <a:gd name="adj" fmla="val 10400"/>
            </a:avLst>
          </a:prstGeom>
          <a:gradFill>
            <a:gsLst>
              <a:gs pos="53000">
                <a:srgbClr val="E02534">
                  <a:alpha val="76000"/>
                </a:srgbClr>
              </a:gs>
              <a:gs pos="0">
                <a:schemeClr val="accent1"/>
              </a:gs>
              <a:gs pos="100000">
                <a:schemeClr val="accent1">
                  <a:alpha val="17000"/>
                </a:schemeClr>
              </a:gs>
            </a:gsLst>
            <a:lin ang="5400000" scaled="1"/>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5536DAC-F423-9AE3-BFE2-DC14E598EB65}"/>
              </a:ext>
            </a:extLst>
          </p:cNvPr>
          <p:cNvSpPr txBox="1"/>
          <p:nvPr/>
        </p:nvSpPr>
        <p:spPr>
          <a:xfrm>
            <a:off x="1344812" y="1675033"/>
            <a:ext cx="1723549" cy="504946"/>
          </a:xfrm>
          <a:prstGeom prst="rect">
            <a:avLst/>
          </a:prstGeom>
          <a:noFill/>
        </p:spPr>
        <p:txBody>
          <a:bodyPr wrap="none">
            <a:spAutoFit/>
          </a:bodyPr>
          <a:lstStyle/>
          <a:p>
            <a:pPr algn="just">
              <a:lnSpc>
                <a:spcPct val="120000"/>
              </a:lnSpc>
            </a:pPr>
            <a:r>
              <a:rPr lang="zh-CN" altLang="en-US" sz="2400" dirty="0">
                <a:solidFill>
                  <a:schemeClr val="bg1"/>
                </a:solidFill>
                <a:latin typeface="+mj-ea"/>
                <a:ea typeface="+mj-ea"/>
              </a:rPr>
              <a:t>年轻化市场</a:t>
            </a:r>
          </a:p>
        </p:txBody>
      </p:sp>
      <p:sp>
        <p:nvSpPr>
          <p:cNvPr id="8" name="文本框 7">
            <a:extLst>
              <a:ext uri="{FF2B5EF4-FFF2-40B4-BE49-F238E27FC236}">
                <a16:creationId xmlns:a16="http://schemas.microsoft.com/office/drawing/2014/main" id="{6A7B2784-121D-72AB-2980-6DC9663B5507}"/>
              </a:ext>
            </a:extLst>
          </p:cNvPr>
          <p:cNvSpPr txBox="1"/>
          <p:nvPr/>
        </p:nvSpPr>
        <p:spPr>
          <a:xfrm>
            <a:off x="656087" y="2179979"/>
            <a:ext cx="3100999" cy="1404359"/>
          </a:xfrm>
          <a:prstGeom prst="rect">
            <a:avLst/>
          </a:prstGeom>
          <a:noFill/>
        </p:spPr>
        <p:txBody>
          <a:bodyPr wrap="square">
            <a:spAutoFit/>
          </a:bodyPr>
          <a:lstStyle/>
          <a:p>
            <a:pPr algn="just">
              <a:lnSpc>
                <a:spcPct val="120000"/>
              </a:lnSpc>
            </a:pPr>
            <a:r>
              <a:rPr lang="zh-CN" altLang="en-US" dirty="0">
                <a:solidFill>
                  <a:schemeClr val="bg1"/>
                </a:solidFill>
              </a:rPr>
              <a:t>集中在年轻人市场，特别是</a:t>
            </a:r>
            <a:r>
              <a:rPr lang="en-US" altLang="zh-CN" dirty="0">
                <a:solidFill>
                  <a:schemeClr val="bg1"/>
                </a:solidFill>
              </a:rPr>
              <a:t>90</a:t>
            </a:r>
            <a:r>
              <a:rPr lang="zh-CN" altLang="en-US" dirty="0">
                <a:solidFill>
                  <a:schemeClr val="bg1"/>
                </a:solidFill>
              </a:rPr>
              <a:t>后和</a:t>
            </a:r>
            <a:r>
              <a:rPr lang="en-US" altLang="zh-CN" dirty="0">
                <a:solidFill>
                  <a:schemeClr val="bg1"/>
                </a:solidFill>
              </a:rPr>
              <a:t>00</a:t>
            </a:r>
            <a:r>
              <a:rPr lang="zh-CN" altLang="en-US" dirty="0">
                <a:solidFill>
                  <a:schemeClr val="bg1"/>
                </a:solidFill>
              </a:rPr>
              <a:t>后等年轻一代。这个群体注重生活品质，追求个性化、时尚化的消费体验。</a:t>
            </a:r>
          </a:p>
        </p:txBody>
      </p:sp>
      <p:sp>
        <p:nvSpPr>
          <p:cNvPr id="9" name="文本框 8">
            <a:extLst>
              <a:ext uri="{FF2B5EF4-FFF2-40B4-BE49-F238E27FC236}">
                <a16:creationId xmlns:a16="http://schemas.microsoft.com/office/drawing/2014/main" id="{3FF66F0B-703E-F2F9-1B8D-61B01A4E5EEB}"/>
              </a:ext>
            </a:extLst>
          </p:cNvPr>
          <p:cNvSpPr txBox="1"/>
          <p:nvPr/>
        </p:nvSpPr>
        <p:spPr>
          <a:xfrm>
            <a:off x="5080338" y="1675033"/>
            <a:ext cx="2031325" cy="504946"/>
          </a:xfrm>
          <a:prstGeom prst="rect">
            <a:avLst/>
          </a:prstGeom>
          <a:noFill/>
        </p:spPr>
        <p:txBody>
          <a:bodyPr wrap="none">
            <a:spAutoFit/>
          </a:bodyPr>
          <a:lstStyle/>
          <a:p>
            <a:pPr algn="just">
              <a:lnSpc>
                <a:spcPct val="120000"/>
              </a:lnSpc>
            </a:pPr>
            <a:r>
              <a:rPr lang="zh-CN" altLang="en-US" sz="2400" dirty="0">
                <a:solidFill>
                  <a:schemeClr val="bg1"/>
                </a:solidFill>
                <a:latin typeface="+mj-ea"/>
                <a:ea typeface="+mj-ea"/>
              </a:rPr>
              <a:t>高性价比市场</a:t>
            </a:r>
          </a:p>
        </p:txBody>
      </p:sp>
      <p:sp>
        <p:nvSpPr>
          <p:cNvPr id="10" name="文本框 9">
            <a:extLst>
              <a:ext uri="{FF2B5EF4-FFF2-40B4-BE49-F238E27FC236}">
                <a16:creationId xmlns:a16="http://schemas.microsoft.com/office/drawing/2014/main" id="{41424EA6-CBE3-83A2-34E9-952E057F4E89}"/>
              </a:ext>
            </a:extLst>
          </p:cNvPr>
          <p:cNvSpPr txBox="1"/>
          <p:nvPr/>
        </p:nvSpPr>
        <p:spPr>
          <a:xfrm>
            <a:off x="4545501" y="2179979"/>
            <a:ext cx="3100999" cy="1404359"/>
          </a:xfrm>
          <a:prstGeom prst="rect">
            <a:avLst/>
          </a:prstGeom>
          <a:noFill/>
        </p:spPr>
        <p:txBody>
          <a:bodyPr wrap="square">
            <a:spAutoFit/>
          </a:bodyPr>
          <a:lstStyle/>
          <a:p>
            <a:pPr algn="just">
              <a:lnSpc>
                <a:spcPct val="120000"/>
              </a:lnSpc>
            </a:pPr>
            <a:r>
              <a:rPr lang="zh-CN" altLang="en-US" dirty="0">
                <a:solidFill>
                  <a:schemeClr val="bg1"/>
                </a:solidFill>
              </a:rPr>
              <a:t>产品定价在</a:t>
            </a:r>
            <a:r>
              <a:rPr lang="en-US" altLang="zh-CN" dirty="0">
                <a:solidFill>
                  <a:schemeClr val="bg1"/>
                </a:solidFill>
              </a:rPr>
              <a:t>10</a:t>
            </a:r>
            <a:r>
              <a:rPr lang="zh-CN" altLang="en-US" dirty="0">
                <a:solidFill>
                  <a:schemeClr val="bg1"/>
                </a:solidFill>
              </a:rPr>
              <a:t>元</a:t>
            </a:r>
            <a:r>
              <a:rPr lang="en-US" altLang="zh-CN" dirty="0">
                <a:solidFill>
                  <a:schemeClr val="bg1"/>
                </a:solidFill>
              </a:rPr>
              <a:t>-50</a:t>
            </a:r>
            <a:r>
              <a:rPr lang="zh-CN" altLang="en-US" dirty="0">
                <a:solidFill>
                  <a:schemeClr val="bg1"/>
                </a:solidFill>
              </a:rPr>
              <a:t>元之间，刚好符合目标消费人群的消费能力。</a:t>
            </a:r>
          </a:p>
        </p:txBody>
      </p:sp>
      <p:sp>
        <p:nvSpPr>
          <p:cNvPr id="11" name="文本框 10">
            <a:extLst>
              <a:ext uri="{FF2B5EF4-FFF2-40B4-BE49-F238E27FC236}">
                <a16:creationId xmlns:a16="http://schemas.microsoft.com/office/drawing/2014/main" id="{82998AA8-DBB7-CB47-679B-70B06E52D8E4}"/>
              </a:ext>
            </a:extLst>
          </p:cNvPr>
          <p:cNvSpPr txBox="1"/>
          <p:nvPr/>
        </p:nvSpPr>
        <p:spPr>
          <a:xfrm>
            <a:off x="8661975" y="1675033"/>
            <a:ext cx="2646878" cy="504946"/>
          </a:xfrm>
          <a:prstGeom prst="rect">
            <a:avLst/>
          </a:prstGeom>
          <a:noFill/>
        </p:spPr>
        <p:txBody>
          <a:bodyPr wrap="none">
            <a:spAutoFit/>
          </a:bodyPr>
          <a:lstStyle/>
          <a:p>
            <a:pPr algn="just">
              <a:lnSpc>
                <a:spcPct val="120000"/>
              </a:lnSpc>
            </a:pPr>
            <a:r>
              <a:rPr lang="zh-CN" altLang="en-US" sz="2400" dirty="0">
                <a:solidFill>
                  <a:schemeClr val="bg1"/>
                </a:solidFill>
                <a:latin typeface="+mj-ea"/>
                <a:ea typeface="+mj-ea"/>
              </a:rPr>
              <a:t>线上线下融合市场</a:t>
            </a:r>
          </a:p>
        </p:txBody>
      </p:sp>
      <p:sp>
        <p:nvSpPr>
          <p:cNvPr id="12" name="文本框 11">
            <a:extLst>
              <a:ext uri="{FF2B5EF4-FFF2-40B4-BE49-F238E27FC236}">
                <a16:creationId xmlns:a16="http://schemas.microsoft.com/office/drawing/2014/main" id="{717C7C20-AC24-19AA-13E6-0E7B1C87AB7B}"/>
              </a:ext>
            </a:extLst>
          </p:cNvPr>
          <p:cNvSpPr txBox="1"/>
          <p:nvPr/>
        </p:nvSpPr>
        <p:spPr>
          <a:xfrm>
            <a:off x="8434915" y="2179979"/>
            <a:ext cx="3100999" cy="1404359"/>
          </a:xfrm>
          <a:prstGeom prst="rect">
            <a:avLst/>
          </a:prstGeom>
          <a:noFill/>
        </p:spPr>
        <p:txBody>
          <a:bodyPr wrap="square">
            <a:spAutoFit/>
          </a:bodyPr>
          <a:lstStyle/>
          <a:p>
            <a:pPr algn="just">
              <a:lnSpc>
                <a:spcPct val="120000"/>
              </a:lnSpc>
            </a:pPr>
            <a:r>
              <a:rPr lang="zh-CN" altLang="en-US" dirty="0">
                <a:solidFill>
                  <a:schemeClr val="bg1"/>
                </a:solidFill>
              </a:rPr>
              <a:t>注重线上线下融合，通过线上商城和线下门店相结合的方式满足消费者不同购物场景的需求。</a:t>
            </a:r>
          </a:p>
        </p:txBody>
      </p:sp>
    </p:spTree>
    <p:extLst>
      <p:ext uri="{BB962C8B-B14F-4D97-AF65-F5344CB8AC3E}">
        <p14:creationId xmlns:p14="http://schemas.microsoft.com/office/powerpoint/2010/main" val="292118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图形 13">
            <a:extLst>
              <a:ext uri="{FF2B5EF4-FFF2-40B4-BE49-F238E27FC236}">
                <a16:creationId xmlns:a16="http://schemas.microsoft.com/office/drawing/2014/main" id="{01B5A9BC-6DBA-DEC9-A053-FFB4B51EBE64}"/>
              </a:ext>
            </a:extLst>
          </p:cNvPr>
          <p:cNvGrpSpPr/>
          <p:nvPr/>
        </p:nvGrpSpPr>
        <p:grpSpPr>
          <a:xfrm rot="20700000">
            <a:off x="3992271" y="678420"/>
            <a:ext cx="4207460" cy="4213476"/>
            <a:chOff x="3850639" y="983586"/>
            <a:chExt cx="4483679" cy="4490091"/>
          </a:xfrm>
          <a:gradFill>
            <a:gsLst>
              <a:gs pos="0">
                <a:schemeClr val="accent1">
                  <a:alpha val="43000"/>
                </a:schemeClr>
              </a:gs>
              <a:gs pos="100000">
                <a:schemeClr val="accent1">
                  <a:alpha val="0"/>
                </a:schemeClr>
              </a:gs>
            </a:gsLst>
            <a:lin ang="4200000" scaled="0"/>
          </a:gradFill>
        </p:grpSpPr>
        <p:sp>
          <p:nvSpPr>
            <p:cNvPr id="13" name="图形 13">
              <a:extLst>
                <a:ext uri="{FF2B5EF4-FFF2-40B4-BE49-F238E27FC236}">
                  <a16:creationId xmlns:a16="http://schemas.microsoft.com/office/drawing/2014/main" id="{614B2BFB-5A89-2D4E-AB45-E1DE9E32458D}"/>
                </a:ext>
              </a:extLst>
            </p:cNvPr>
            <p:cNvSpPr/>
            <p:nvPr/>
          </p:nvSpPr>
          <p:spPr>
            <a:xfrm>
              <a:off x="6009471" y="3431731"/>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 name="图形 13">
              <a:extLst>
                <a:ext uri="{FF2B5EF4-FFF2-40B4-BE49-F238E27FC236}">
                  <a16:creationId xmlns:a16="http://schemas.microsoft.com/office/drawing/2014/main" id="{7F15912D-4085-08FC-5DFF-75E49E3354B0}"/>
                </a:ext>
              </a:extLst>
            </p:cNvPr>
            <p:cNvSpPr/>
            <p:nvPr/>
          </p:nvSpPr>
          <p:spPr>
            <a:xfrm>
              <a:off x="6134804" y="343141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164"/>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 name="图形 13">
              <a:extLst>
                <a:ext uri="{FF2B5EF4-FFF2-40B4-BE49-F238E27FC236}">
                  <a16:creationId xmlns:a16="http://schemas.microsoft.com/office/drawing/2014/main" id="{6C4659C0-0A7F-975B-7163-89CB525A1AA8}"/>
                </a:ext>
              </a:extLst>
            </p:cNvPr>
            <p:cNvSpPr/>
            <p:nvPr/>
          </p:nvSpPr>
          <p:spPr>
            <a:xfrm>
              <a:off x="6087550" y="3529682"/>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007"/>
                    <a:pt x="6572" y="3286"/>
                  </a:cubicBezTo>
                  <a:cubicBezTo>
                    <a:pt x="6572" y="1408"/>
                    <a:pt x="5007" y="0"/>
                    <a:pt x="3286" y="0"/>
                  </a:cubicBezTo>
                  <a:cubicBezTo>
                    <a:pt x="1408" y="0"/>
                    <a:pt x="0" y="1408"/>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 name="图形 13">
              <a:extLst>
                <a:ext uri="{FF2B5EF4-FFF2-40B4-BE49-F238E27FC236}">
                  <a16:creationId xmlns:a16="http://schemas.microsoft.com/office/drawing/2014/main" id="{A22B486E-B5D2-2807-8C45-409634FB92ED}"/>
                </a:ext>
              </a:extLst>
            </p:cNvPr>
            <p:cNvSpPr/>
            <p:nvPr/>
          </p:nvSpPr>
          <p:spPr>
            <a:xfrm>
              <a:off x="5982089" y="3554717"/>
              <a:ext cx="5006" cy="5006"/>
            </a:xfrm>
            <a:custGeom>
              <a:avLst/>
              <a:gdLst>
                <a:gd name="connsiteX0" fmla="*/ 2504 w 5006"/>
                <a:gd name="connsiteY0" fmla="*/ 5007 h 5006"/>
                <a:gd name="connsiteX1" fmla="*/ 5007 w 5006"/>
                <a:gd name="connsiteY1" fmla="*/ 2503 h 5006"/>
                <a:gd name="connsiteX2" fmla="*/ 2504 w 5006"/>
                <a:gd name="connsiteY2" fmla="*/ 0 h 5006"/>
                <a:gd name="connsiteX3" fmla="*/ 0 w 5006"/>
                <a:gd name="connsiteY3" fmla="*/ 2503 h 5006"/>
                <a:gd name="connsiteX4" fmla="*/ 2504 w 5006"/>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 name="图形 13">
              <a:extLst>
                <a:ext uri="{FF2B5EF4-FFF2-40B4-BE49-F238E27FC236}">
                  <a16:creationId xmlns:a16="http://schemas.microsoft.com/office/drawing/2014/main" id="{95DCA08F-A49A-391C-853D-883EEFA2A76C}"/>
                </a:ext>
              </a:extLst>
            </p:cNvPr>
            <p:cNvSpPr/>
            <p:nvPr/>
          </p:nvSpPr>
          <p:spPr>
            <a:xfrm>
              <a:off x="5896812" y="3486652"/>
              <a:ext cx="5006" cy="5006"/>
            </a:xfrm>
            <a:custGeom>
              <a:avLst/>
              <a:gdLst>
                <a:gd name="connsiteX0" fmla="*/ 2503 w 5006"/>
                <a:gd name="connsiteY0" fmla="*/ 5007 h 5006"/>
                <a:gd name="connsiteX1" fmla="*/ 5007 w 5006"/>
                <a:gd name="connsiteY1" fmla="*/ 2504 h 5006"/>
                <a:gd name="connsiteX2" fmla="*/ 2503 w 5006"/>
                <a:gd name="connsiteY2" fmla="*/ 0 h 5006"/>
                <a:gd name="connsiteX3" fmla="*/ 0 w 5006"/>
                <a:gd name="connsiteY3" fmla="*/ 2504 h 5006"/>
                <a:gd name="connsiteX4" fmla="*/ 2503 w 5006"/>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6">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 name="图形 13">
              <a:extLst>
                <a:ext uri="{FF2B5EF4-FFF2-40B4-BE49-F238E27FC236}">
                  <a16:creationId xmlns:a16="http://schemas.microsoft.com/office/drawing/2014/main" id="{8C74CE5A-C7D6-DED6-2204-B72A793F02A7}"/>
                </a:ext>
              </a:extLst>
            </p:cNvPr>
            <p:cNvSpPr/>
            <p:nvPr/>
          </p:nvSpPr>
          <p:spPr>
            <a:xfrm>
              <a:off x="5896812" y="3377592"/>
              <a:ext cx="5006" cy="5007"/>
            </a:xfrm>
            <a:custGeom>
              <a:avLst/>
              <a:gdLst>
                <a:gd name="connsiteX0" fmla="*/ 2503 w 5006"/>
                <a:gd name="connsiteY0" fmla="*/ 5007 h 5007"/>
                <a:gd name="connsiteX1" fmla="*/ 5007 w 5006"/>
                <a:gd name="connsiteY1" fmla="*/ 2504 h 5007"/>
                <a:gd name="connsiteX2" fmla="*/ 2503 w 5006"/>
                <a:gd name="connsiteY2" fmla="*/ 0 h 5007"/>
                <a:gd name="connsiteX3" fmla="*/ 0 w 5006"/>
                <a:gd name="connsiteY3" fmla="*/ 2504 h 5007"/>
                <a:gd name="connsiteX4" fmla="*/ 2503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 name="图形 13">
              <a:extLst>
                <a:ext uri="{FF2B5EF4-FFF2-40B4-BE49-F238E27FC236}">
                  <a16:creationId xmlns:a16="http://schemas.microsoft.com/office/drawing/2014/main" id="{A0A90D53-8601-86AF-5742-661F2CD811A3}"/>
                </a:ext>
              </a:extLst>
            </p:cNvPr>
            <p:cNvSpPr/>
            <p:nvPr/>
          </p:nvSpPr>
          <p:spPr>
            <a:xfrm>
              <a:off x="5981295" y="3308901"/>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 name="图形 13">
              <a:extLst>
                <a:ext uri="{FF2B5EF4-FFF2-40B4-BE49-F238E27FC236}">
                  <a16:creationId xmlns:a16="http://schemas.microsoft.com/office/drawing/2014/main" id="{5A262EC3-A080-CF8E-2C8E-BDD82CDA01F3}"/>
                </a:ext>
              </a:extLst>
            </p:cNvPr>
            <p:cNvSpPr/>
            <p:nvPr/>
          </p:nvSpPr>
          <p:spPr>
            <a:xfrm>
              <a:off x="6087081" y="3332685"/>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 name="图形 13">
              <a:extLst>
                <a:ext uri="{FF2B5EF4-FFF2-40B4-BE49-F238E27FC236}">
                  <a16:creationId xmlns:a16="http://schemas.microsoft.com/office/drawing/2014/main" id="{8C91B453-7F07-E74A-5D4D-486DE1B4BF8A}"/>
                </a:ext>
              </a:extLst>
            </p:cNvPr>
            <p:cNvSpPr/>
            <p:nvPr/>
          </p:nvSpPr>
          <p:spPr>
            <a:xfrm>
              <a:off x="6259668" y="3430479"/>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415"/>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 name="图形 13">
              <a:extLst>
                <a:ext uri="{FF2B5EF4-FFF2-40B4-BE49-F238E27FC236}">
                  <a16:creationId xmlns:a16="http://schemas.microsoft.com/office/drawing/2014/main" id="{4F22C044-8BE5-EA6E-5800-12FDA16EE468}"/>
                </a:ext>
              </a:extLst>
            </p:cNvPr>
            <p:cNvSpPr/>
            <p:nvPr/>
          </p:nvSpPr>
          <p:spPr>
            <a:xfrm>
              <a:off x="6235717" y="3540478"/>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 name="图形 13">
              <a:extLst>
                <a:ext uri="{FF2B5EF4-FFF2-40B4-BE49-F238E27FC236}">
                  <a16:creationId xmlns:a16="http://schemas.microsoft.com/office/drawing/2014/main" id="{5AD791E9-CBB5-8645-5AE0-019FA17C801A}"/>
                </a:ext>
              </a:extLst>
            </p:cNvPr>
            <p:cNvSpPr/>
            <p:nvPr/>
          </p:nvSpPr>
          <p:spPr>
            <a:xfrm>
              <a:off x="6165942" y="3627946"/>
              <a:ext cx="6571" cy="6571"/>
            </a:xfrm>
            <a:custGeom>
              <a:avLst/>
              <a:gdLst>
                <a:gd name="connsiteX0" fmla="*/ 6572 w 6571"/>
                <a:gd name="connsiteY0" fmla="*/ 3286 h 6571"/>
                <a:gd name="connsiteX1" fmla="*/ 3286 w 6571"/>
                <a:gd name="connsiteY1" fmla="*/ 6572 h 6571"/>
                <a:gd name="connsiteX2" fmla="*/ 0 w 6571"/>
                <a:gd name="connsiteY2" fmla="*/ 3286 h 6571"/>
                <a:gd name="connsiteX3" fmla="*/ 3286 w 6571"/>
                <a:gd name="connsiteY3" fmla="*/ 0 h 6571"/>
                <a:gd name="connsiteX4" fmla="*/ 6572 w 6571"/>
                <a:gd name="connsiteY4" fmla="*/ 3286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6572" y="3286"/>
                  </a:moveTo>
                  <a:cubicBezTo>
                    <a:pt x="6572" y="5101"/>
                    <a:pt x="5101" y="6572"/>
                    <a:pt x="3286" y="6572"/>
                  </a:cubicBezTo>
                  <a:cubicBezTo>
                    <a:pt x="1471" y="6572"/>
                    <a:pt x="0" y="5101"/>
                    <a:pt x="0" y="3286"/>
                  </a:cubicBezTo>
                  <a:cubicBezTo>
                    <a:pt x="0" y="1471"/>
                    <a:pt x="1471" y="0"/>
                    <a:pt x="3286" y="0"/>
                  </a:cubicBezTo>
                  <a:cubicBezTo>
                    <a:pt x="5101" y="0"/>
                    <a:pt x="6572" y="1471"/>
                    <a:pt x="6572" y="328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 name="图形 13">
              <a:extLst>
                <a:ext uri="{FF2B5EF4-FFF2-40B4-BE49-F238E27FC236}">
                  <a16:creationId xmlns:a16="http://schemas.microsoft.com/office/drawing/2014/main" id="{98718DBD-0AF8-ED17-C101-90DC7E1E2DB6}"/>
                </a:ext>
              </a:extLst>
            </p:cNvPr>
            <p:cNvSpPr/>
            <p:nvPr/>
          </p:nvSpPr>
          <p:spPr>
            <a:xfrm>
              <a:off x="6065957" y="3677234"/>
              <a:ext cx="5006" cy="5007"/>
            </a:xfrm>
            <a:custGeom>
              <a:avLst/>
              <a:gdLst>
                <a:gd name="connsiteX0" fmla="*/ 2504 w 5006"/>
                <a:gd name="connsiteY0" fmla="*/ 5007 h 5007"/>
                <a:gd name="connsiteX1" fmla="*/ 5007 w 5006"/>
                <a:gd name="connsiteY1" fmla="*/ 2504 h 5007"/>
                <a:gd name="connsiteX2" fmla="*/ 2504 w 5006"/>
                <a:gd name="connsiteY2" fmla="*/ 0 h 5007"/>
                <a:gd name="connsiteX3" fmla="*/ 0 w 5006"/>
                <a:gd name="connsiteY3" fmla="*/ 2504 h 5007"/>
                <a:gd name="connsiteX4" fmla="*/ 2504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 name="图形 13">
              <a:extLst>
                <a:ext uri="{FF2B5EF4-FFF2-40B4-BE49-F238E27FC236}">
                  <a16:creationId xmlns:a16="http://schemas.microsoft.com/office/drawing/2014/main" id="{ADC70219-4121-8609-E689-0661EAC967AF}"/>
                </a:ext>
              </a:extLst>
            </p:cNvPr>
            <p:cNvSpPr/>
            <p:nvPr/>
          </p:nvSpPr>
          <p:spPr>
            <a:xfrm>
              <a:off x="5954080" y="3677234"/>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 name="图形 13">
              <a:extLst>
                <a:ext uri="{FF2B5EF4-FFF2-40B4-BE49-F238E27FC236}">
                  <a16:creationId xmlns:a16="http://schemas.microsoft.com/office/drawing/2014/main" id="{01795643-FF53-0B41-B18C-0F352BFEF1A4}"/>
                </a:ext>
              </a:extLst>
            </p:cNvPr>
            <p:cNvSpPr/>
            <p:nvPr/>
          </p:nvSpPr>
          <p:spPr>
            <a:xfrm>
              <a:off x="5853313" y="3628728"/>
              <a:ext cx="5007" cy="5006"/>
            </a:xfrm>
            <a:custGeom>
              <a:avLst/>
              <a:gdLst>
                <a:gd name="connsiteX0" fmla="*/ 2503 w 5007"/>
                <a:gd name="connsiteY0" fmla="*/ 5007 h 5006"/>
                <a:gd name="connsiteX1" fmla="*/ 5007 w 5007"/>
                <a:gd name="connsiteY1" fmla="*/ 2504 h 5006"/>
                <a:gd name="connsiteX2" fmla="*/ 2503 w 5007"/>
                <a:gd name="connsiteY2" fmla="*/ 0 h 5006"/>
                <a:gd name="connsiteX3" fmla="*/ 0 w 5007"/>
                <a:gd name="connsiteY3" fmla="*/ 2504 h 5006"/>
                <a:gd name="connsiteX4" fmla="*/ 2503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3" y="5007"/>
                  </a:moveTo>
                  <a:cubicBezTo>
                    <a:pt x="3912" y="5007"/>
                    <a:pt x="5007" y="3912"/>
                    <a:pt x="5007" y="2504"/>
                  </a:cubicBezTo>
                  <a:cubicBezTo>
                    <a:pt x="5007" y="1095"/>
                    <a:pt x="3912" y="0"/>
                    <a:pt x="2503" y="0"/>
                  </a:cubicBezTo>
                  <a:cubicBezTo>
                    <a:pt x="1095" y="0"/>
                    <a:pt x="0" y="1095"/>
                    <a:pt x="0" y="2504"/>
                  </a:cubicBezTo>
                  <a:cubicBezTo>
                    <a:pt x="0" y="3755"/>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 name="图形 13">
              <a:extLst>
                <a:ext uri="{FF2B5EF4-FFF2-40B4-BE49-F238E27FC236}">
                  <a16:creationId xmlns:a16="http://schemas.microsoft.com/office/drawing/2014/main" id="{0CA64577-13ED-A19B-FC5C-94A271DF764D}"/>
                </a:ext>
              </a:extLst>
            </p:cNvPr>
            <p:cNvSpPr/>
            <p:nvPr/>
          </p:nvSpPr>
          <p:spPr>
            <a:xfrm>
              <a:off x="5783527" y="3541261"/>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755"/>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 name="图形 13">
              <a:extLst>
                <a:ext uri="{FF2B5EF4-FFF2-40B4-BE49-F238E27FC236}">
                  <a16:creationId xmlns:a16="http://schemas.microsoft.com/office/drawing/2014/main" id="{8211132A-B2DF-0B7D-FAA8-ACF2264BF6A5}"/>
                </a:ext>
              </a:extLst>
            </p:cNvPr>
            <p:cNvSpPr/>
            <p:nvPr/>
          </p:nvSpPr>
          <p:spPr>
            <a:xfrm>
              <a:off x="5758648" y="3432200"/>
              <a:ext cx="5007" cy="5006"/>
            </a:xfrm>
            <a:custGeom>
              <a:avLst/>
              <a:gdLst>
                <a:gd name="connsiteX0" fmla="*/ 2503 w 5007"/>
                <a:gd name="connsiteY0" fmla="*/ 5007 h 5006"/>
                <a:gd name="connsiteX1" fmla="*/ 5007 w 5007"/>
                <a:gd name="connsiteY1" fmla="*/ 2503 h 5006"/>
                <a:gd name="connsiteX2" fmla="*/ 2503 w 5007"/>
                <a:gd name="connsiteY2" fmla="*/ 0 h 5006"/>
                <a:gd name="connsiteX3" fmla="*/ 0 w 5007"/>
                <a:gd name="connsiteY3" fmla="*/ 2503 h 5006"/>
                <a:gd name="connsiteX4" fmla="*/ 2503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3" y="5007"/>
                  </a:moveTo>
                  <a:cubicBezTo>
                    <a:pt x="3912" y="5007"/>
                    <a:pt x="5007" y="3912"/>
                    <a:pt x="5007" y="2503"/>
                  </a:cubicBezTo>
                  <a:cubicBezTo>
                    <a:pt x="5007" y="1095"/>
                    <a:pt x="3912" y="0"/>
                    <a:pt x="2503" y="0"/>
                  </a:cubicBezTo>
                  <a:cubicBezTo>
                    <a:pt x="1095" y="0"/>
                    <a:pt x="0" y="1095"/>
                    <a:pt x="0" y="2503"/>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 name="图形 13">
              <a:extLst>
                <a:ext uri="{FF2B5EF4-FFF2-40B4-BE49-F238E27FC236}">
                  <a16:creationId xmlns:a16="http://schemas.microsoft.com/office/drawing/2014/main" id="{AB965CF0-E948-A2CC-9574-92AB86281A2C}"/>
                </a:ext>
              </a:extLst>
            </p:cNvPr>
            <p:cNvSpPr/>
            <p:nvPr/>
          </p:nvSpPr>
          <p:spPr>
            <a:xfrm>
              <a:off x="5783527" y="3323140"/>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 name="图形 13">
              <a:extLst>
                <a:ext uri="{FF2B5EF4-FFF2-40B4-BE49-F238E27FC236}">
                  <a16:creationId xmlns:a16="http://schemas.microsoft.com/office/drawing/2014/main" id="{2CDC048D-082B-B599-BF5B-14191A7AC498}"/>
                </a:ext>
              </a:extLst>
            </p:cNvPr>
            <p:cNvSpPr/>
            <p:nvPr/>
          </p:nvSpPr>
          <p:spPr>
            <a:xfrm>
              <a:off x="5853313" y="3235673"/>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 name="图形 13">
              <a:extLst>
                <a:ext uri="{FF2B5EF4-FFF2-40B4-BE49-F238E27FC236}">
                  <a16:creationId xmlns:a16="http://schemas.microsoft.com/office/drawing/2014/main" id="{834F6409-267D-C76C-F8F1-F2FFE749FAB6}"/>
                </a:ext>
              </a:extLst>
            </p:cNvPr>
            <p:cNvSpPr/>
            <p:nvPr/>
          </p:nvSpPr>
          <p:spPr>
            <a:xfrm>
              <a:off x="5953611" y="3186541"/>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 name="图形 13">
              <a:extLst>
                <a:ext uri="{FF2B5EF4-FFF2-40B4-BE49-F238E27FC236}">
                  <a16:creationId xmlns:a16="http://schemas.microsoft.com/office/drawing/2014/main" id="{3C8A61D8-35B6-7B87-2A89-DDB3E7435FBE}"/>
                </a:ext>
              </a:extLst>
            </p:cNvPr>
            <p:cNvSpPr/>
            <p:nvPr/>
          </p:nvSpPr>
          <p:spPr>
            <a:xfrm>
              <a:off x="6064705" y="3185915"/>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 name="图形 13">
              <a:extLst>
                <a:ext uri="{FF2B5EF4-FFF2-40B4-BE49-F238E27FC236}">
                  <a16:creationId xmlns:a16="http://schemas.microsoft.com/office/drawing/2014/main" id="{10FF4A6B-E415-825F-5C91-B8932AE51FFA}"/>
                </a:ext>
              </a:extLst>
            </p:cNvPr>
            <p:cNvSpPr/>
            <p:nvPr/>
          </p:nvSpPr>
          <p:spPr>
            <a:xfrm>
              <a:off x="6165473" y="323442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 name="图形 13">
              <a:extLst>
                <a:ext uri="{FF2B5EF4-FFF2-40B4-BE49-F238E27FC236}">
                  <a16:creationId xmlns:a16="http://schemas.microsoft.com/office/drawing/2014/main" id="{ED4C79D3-77FA-76AD-F2CA-704B608088B2}"/>
                </a:ext>
              </a:extLst>
            </p:cNvPr>
            <p:cNvSpPr/>
            <p:nvPr/>
          </p:nvSpPr>
          <p:spPr>
            <a:xfrm>
              <a:off x="6234468" y="3321106"/>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2"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 name="图形 13">
              <a:extLst>
                <a:ext uri="{FF2B5EF4-FFF2-40B4-BE49-F238E27FC236}">
                  <a16:creationId xmlns:a16="http://schemas.microsoft.com/office/drawing/2014/main" id="{01A397F7-C837-78CD-E313-CB6EBA082806}"/>
                </a:ext>
              </a:extLst>
            </p:cNvPr>
            <p:cNvSpPr/>
            <p:nvPr/>
          </p:nvSpPr>
          <p:spPr>
            <a:xfrm>
              <a:off x="6385784" y="3430949"/>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 name="图形 13">
              <a:extLst>
                <a:ext uri="{FF2B5EF4-FFF2-40B4-BE49-F238E27FC236}">
                  <a16:creationId xmlns:a16="http://schemas.microsoft.com/office/drawing/2014/main" id="{FC1A262C-EDF5-CEE2-CC2C-C8B7D50BFCDA}"/>
                </a:ext>
              </a:extLst>
            </p:cNvPr>
            <p:cNvSpPr/>
            <p:nvPr/>
          </p:nvSpPr>
          <p:spPr>
            <a:xfrm>
              <a:off x="6369042" y="3542043"/>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90"/>
                    <a:pt x="7511" y="3755"/>
                  </a:cubicBezTo>
                  <a:cubicBezTo>
                    <a:pt x="7511" y="1721"/>
                    <a:pt x="5790" y="0"/>
                    <a:pt x="3755" y="0"/>
                  </a:cubicBezTo>
                  <a:cubicBezTo>
                    <a:pt x="1721" y="0"/>
                    <a:pt x="0" y="1721"/>
                    <a:pt x="0" y="3755"/>
                  </a:cubicBezTo>
                  <a:cubicBezTo>
                    <a:pt x="0" y="5790"/>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 name="图形 13">
              <a:extLst>
                <a:ext uri="{FF2B5EF4-FFF2-40B4-BE49-F238E27FC236}">
                  <a16:creationId xmlns:a16="http://schemas.microsoft.com/office/drawing/2014/main" id="{E38F4E45-0BBE-09BD-8EA5-62E976B63D99}"/>
                </a:ext>
              </a:extLst>
            </p:cNvPr>
            <p:cNvSpPr/>
            <p:nvPr/>
          </p:nvSpPr>
          <p:spPr>
            <a:xfrm>
              <a:off x="6320223" y="3643280"/>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90"/>
                    <a:pt x="7511" y="3755"/>
                  </a:cubicBezTo>
                  <a:cubicBezTo>
                    <a:pt x="7511" y="1721"/>
                    <a:pt x="5789" y="0"/>
                    <a:pt x="3755" y="0"/>
                  </a:cubicBezTo>
                  <a:cubicBezTo>
                    <a:pt x="1721" y="0"/>
                    <a:pt x="0" y="1721"/>
                    <a:pt x="0" y="3755"/>
                  </a:cubicBezTo>
                  <a:cubicBezTo>
                    <a:pt x="0" y="5790"/>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 name="图形 13">
              <a:extLst>
                <a:ext uri="{FF2B5EF4-FFF2-40B4-BE49-F238E27FC236}">
                  <a16:creationId xmlns:a16="http://schemas.microsoft.com/office/drawing/2014/main" id="{4FFBECF7-2FDA-E198-AD99-FD839B58962C}"/>
                </a:ext>
              </a:extLst>
            </p:cNvPr>
            <p:cNvSpPr/>
            <p:nvPr/>
          </p:nvSpPr>
          <p:spPr>
            <a:xfrm>
              <a:off x="6243395" y="3725114"/>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 name="图形 13">
              <a:extLst>
                <a:ext uri="{FF2B5EF4-FFF2-40B4-BE49-F238E27FC236}">
                  <a16:creationId xmlns:a16="http://schemas.microsoft.com/office/drawing/2014/main" id="{6C12CEE4-8313-438C-6416-8B04877D2948}"/>
                </a:ext>
              </a:extLst>
            </p:cNvPr>
            <p:cNvSpPr/>
            <p:nvPr/>
          </p:nvSpPr>
          <p:spPr>
            <a:xfrm>
              <a:off x="6146070" y="3781287"/>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 name="图形 13">
              <a:extLst>
                <a:ext uri="{FF2B5EF4-FFF2-40B4-BE49-F238E27FC236}">
                  <a16:creationId xmlns:a16="http://schemas.microsoft.com/office/drawing/2014/main" id="{F9130AC6-1EA9-15D0-343B-0567F28A2865}"/>
                </a:ext>
              </a:extLst>
            </p:cNvPr>
            <p:cNvSpPr/>
            <p:nvPr/>
          </p:nvSpPr>
          <p:spPr>
            <a:xfrm>
              <a:off x="6036853" y="3806792"/>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90"/>
                    <a:pt x="7511" y="3755"/>
                  </a:cubicBezTo>
                  <a:cubicBezTo>
                    <a:pt x="7511" y="1721"/>
                    <a:pt x="5789" y="0"/>
                    <a:pt x="3755" y="0"/>
                  </a:cubicBezTo>
                  <a:cubicBezTo>
                    <a:pt x="1721" y="0"/>
                    <a:pt x="0" y="1721"/>
                    <a:pt x="0" y="3755"/>
                  </a:cubicBezTo>
                  <a:cubicBezTo>
                    <a:pt x="0" y="5790"/>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 name="图形 13">
              <a:extLst>
                <a:ext uri="{FF2B5EF4-FFF2-40B4-BE49-F238E27FC236}">
                  <a16:creationId xmlns:a16="http://schemas.microsoft.com/office/drawing/2014/main" id="{2FF82182-119B-39D0-5A21-8158BED8F68D}"/>
                </a:ext>
              </a:extLst>
            </p:cNvPr>
            <p:cNvSpPr/>
            <p:nvPr/>
          </p:nvSpPr>
          <p:spPr>
            <a:xfrm>
              <a:off x="5925289" y="379896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 name="图形 13">
              <a:extLst>
                <a:ext uri="{FF2B5EF4-FFF2-40B4-BE49-F238E27FC236}">
                  <a16:creationId xmlns:a16="http://schemas.microsoft.com/office/drawing/2014/main" id="{4BE9E3F7-97D8-B5CE-FCD9-F47D13F220A0}"/>
                </a:ext>
              </a:extLst>
            </p:cNvPr>
            <p:cNvSpPr/>
            <p:nvPr/>
          </p:nvSpPr>
          <p:spPr>
            <a:xfrm>
              <a:off x="5819828" y="375687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 name="图形 13">
              <a:extLst>
                <a:ext uri="{FF2B5EF4-FFF2-40B4-BE49-F238E27FC236}">
                  <a16:creationId xmlns:a16="http://schemas.microsoft.com/office/drawing/2014/main" id="{527CEB4C-9262-9ECC-C70B-C47EE259B7BA}"/>
                </a:ext>
              </a:extLst>
            </p:cNvPr>
            <p:cNvSpPr/>
            <p:nvPr/>
          </p:nvSpPr>
          <p:spPr>
            <a:xfrm>
              <a:off x="5733143" y="368803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 name="图形 13">
              <a:extLst>
                <a:ext uri="{FF2B5EF4-FFF2-40B4-BE49-F238E27FC236}">
                  <a16:creationId xmlns:a16="http://schemas.microsoft.com/office/drawing/2014/main" id="{7E43B3F0-0AD7-8C96-5456-B857F81A5194}"/>
                </a:ext>
              </a:extLst>
            </p:cNvPr>
            <p:cNvSpPr/>
            <p:nvPr/>
          </p:nvSpPr>
          <p:spPr>
            <a:xfrm>
              <a:off x="5670398" y="3595713"/>
              <a:ext cx="5007" cy="5006"/>
            </a:xfrm>
            <a:custGeom>
              <a:avLst/>
              <a:gdLst>
                <a:gd name="connsiteX0" fmla="*/ 2503 w 5007"/>
                <a:gd name="connsiteY0" fmla="*/ 5007 h 5006"/>
                <a:gd name="connsiteX1" fmla="*/ 5007 w 5007"/>
                <a:gd name="connsiteY1" fmla="*/ 2504 h 5006"/>
                <a:gd name="connsiteX2" fmla="*/ 2503 w 5007"/>
                <a:gd name="connsiteY2" fmla="*/ 0 h 5006"/>
                <a:gd name="connsiteX3" fmla="*/ 0 w 5007"/>
                <a:gd name="connsiteY3" fmla="*/ 2504 h 5006"/>
                <a:gd name="connsiteX4" fmla="*/ 2503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 name="图形 13">
              <a:extLst>
                <a:ext uri="{FF2B5EF4-FFF2-40B4-BE49-F238E27FC236}">
                  <a16:creationId xmlns:a16="http://schemas.microsoft.com/office/drawing/2014/main" id="{29E254F6-35BA-3B54-98A0-43BCF34A73C1}"/>
                </a:ext>
              </a:extLst>
            </p:cNvPr>
            <p:cNvSpPr/>
            <p:nvPr/>
          </p:nvSpPr>
          <p:spPr>
            <a:xfrm>
              <a:off x="5637226" y="3488373"/>
              <a:ext cx="5007" cy="5006"/>
            </a:xfrm>
            <a:custGeom>
              <a:avLst/>
              <a:gdLst>
                <a:gd name="connsiteX0" fmla="*/ 2503 w 5007"/>
                <a:gd name="connsiteY0" fmla="*/ 5007 h 5006"/>
                <a:gd name="connsiteX1" fmla="*/ 5007 w 5007"/>
                <a:gd name="connsiteY1" fmla="*/ 2504 h 5006"/>
                <a:gd name="connsiteX2" fmla="*/ 2503 w 5007"/>
                <a:gd name="connsiteY2" fmla="*/ 0 h 5006"/>
                <a:gd name="connsiteX3" fmla="*/ 0 w 5007"/>
                <a:gd name="connsiteY3" fmla="*/ 2504 h 5006"/>
                <a:gd name="connsiteX4" fmla="*/ 2503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 name="图形 13">
              <a:extLst>
                <a:ext uri="{FF2B5EF4-FFF2-40B4-BE49-F238E27FC236}">
                  <a16:creationId xmlns:a16="http://schemas.microsoft.com/office/drawing/2014/main" id="{85C80E93-BD30-31D0-44F2-CA27EA55CCB7}"/>
                </a:ext>
              </a:extLst>
            </p:cNvPr>
            <p:cNvSpPr/>
            <p:nvPr/>
          </p:nvSpPr>
          <p:spPr>
            <a:xfrm>
              <a:off x="5637226" y="3376027"/>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 name="图形 13">
              <a:extLst>
                <a:ext uri="{FF2B5EF4-FFF2-40B4-BE49-F238E27FC236}">
                  <a16:creationId xmlns:a16="http://schemas.microsoft.com/office/drawing/2014/main" id="{CC59519F-C571-6314-4F30-97B447E8617E}"/>
                </a:ext>
              </a:extLst>
            </p:cNvPr>
            <p:cNvSpPr/>
            <p:nvPr/>
          </p:nvSpPr>
          <p:spPr>
            <a:xfrm>
              <a:off x="5670850" y="3269158"/>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 name="图形 13">
              <a:extLst>
                <a:ext uri="{FF2B5EF4-FFF2-40B4-BE49-F238E27FC236}">
                  <a16:creationId xmlns:a16="http://schemas.microsoft.com/office/drawing/2014/main" id="{83063CCF-AF88-C6B4-54D3-A6C743EEDFDF}"/>
                </a:ext>
              </a:extLst>
            </p:cNvPr>
            <p:cNvSpPr/>
            <p:nvPr/>
          </p:nvSpPr>
          <p:spPr>
            <a:xfrm>
              <a:off x="5733612" y="3175744"/>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 name="图形 13">
              <a:extLst>
                <a:ext uri="{FF2B5EF4-FFF2-40B4-BE49-F238E27FC236}">
                  <a16:creationId xmlns:a16="http://schemas.microsoft.com/office/drawing/2014/main" id="{0894F0CF-5808-CB7F-9C8B-F08AD1249DDC}"/>
                </a:ext>
              </a:extLst>
            </p:cNvPr>
            <p:cNvSpPr/>
            <p:nvPr/>
          </p:nvSpPr>
          <p:spPr>
            <a:xfrm>
              <a:off x="5821549" y="3105645"/>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 name="图形 13">
              <a:extLst>
                <a:ext uri="{FF2B5EF4-FFF2-40B4-BE49-F238E27FC236}">
                  <a16:creationId xmlns:a16="http://schemas.microsoft.com/office/drawing/2014/main" id="{8CCE92BB-B36D-B5D6-817E-F06A76A3B9F9}"/>
                </a:ext>
              </a:extLst>
            </p:cNvPr>
            <p:cNvSpPr/>
            <p:nvPr/>
          </p:nvSpPr>
          <p:spPr>
            <a:xfrm>
              <a:off x="5925289" y="306386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 name="图形 13">
              <a:extLst>
                <a:ext uri="{FF2B5EF4-FFF2-40B4-BE49-F238E27FC236}">
                  <a16:creationId xmlns:a16="http://schemas.microsoft.com/office/drawing/2014/main" id="{6A6E348B-2E63-89AC-56E7-38D3AEAC8D52}"/>
                </a:ext>
              </a:extLst>
            </p:cNvPr>
            <p:cNvSpPr/>
            <p:nvPr/>
          </p:nvSpPr>
          <p:spPr>
            <a:xfrm>
              <a:off x="6036384" y="3054479"/>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 name="图形 13">
              <a:extLst>
                <a:ext uri="{FF2B5EF4-FFF2-40B4-BE49-F238E27FC236}">
                  <a16:creationId xmlns:a16="http://schemas.microsoft.com/office/drawing/2014/main" id="{0168DB86-6189-109B-9278-F51B2FD189E1}"/>
                </a:ext>
              </a:extLst>
            </p:cNvPr>
            <p:cNvSpPr/>
            <p:nvPr/>
          </p:nvSpPr>
          <p:spPr>
            <a:xfrm>
              <a:off x="6144030" y="3077481"/>
              <a:ext cx="12523" cy="12517"/>
            </a:xfrm>
            <a:custGeom>
              <a:avLst/>
              <a:gdLst>
                <a:gd name="connsiteX0" fmla="*/ 6265 w 12523"/>
                <a:gd name="connsiteY0" fmla="*/ 12517 h 12517"/>
                <a:gd name="connsiteX1" fmla="*/ 12524 w 12523"/>
                <a:gd name="connsiteY1" fmla="*/ 6259 h 12517"/>
                <a:gd name="connsiteX2" fmla="*/ 6265 w 12523"/>
                <a:gd name="connsiteY2" fmla="*/ 0 h 12517"/>
                <a:gd name="connsiteX3" fmla="*/ 6 w 12523"/>
                <a:gd name="connsiteY3" fmla="*/ 6259 h 12517"/>
                <a:gd name="connsiteX4" fmla="*/ 6265 w 12523"/>
                <a:gd name="connsiteY4" fmla="*/ 12517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3" h="12517">
                  <a:moveTo>
                    <a:pt x="6265" y="12517"/>
                  </a:moveTo>
                  <a:cubicBezTo>
                    <a:pt x="9707" y="12517"/>
                    <a:pt x="12524" y="9701"/>
                    <a:pt x="12524" y="6259"/>
                  </a:cubicBezTo>
                  <a:cubicBezTo>
                    <a:pt x="12524" y="2816"/>
                    <a:pt x="9707" y="0"/>
                    <a:pt x="6265" y="0"/>
                  </a:cubicBezTo>
                  <a:cubicBezTo>
                    <a:pt x="2823" y="0"/>
                    <a:pt x="6" y="2816"/>
                    <a:pt x="6" y="6259"/>
                  </a:cubicBezTo>
                  <a:cubicBezTo>
                    <a:pt x="-150" y="9701"/>
                    <a:pt x="2666" y="12517"/>
                    <a:pt x="6265" y="125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 name="图形 13">
              <a:extLst>
                <a:ext uri="{FF2B5EF4-FFF2-40B4-BE49-F238E27FC236}">
                  <a16:creationId xmlns:a16="http://schemas.microsoft.com/office/drawing/2014/main" id="{65884CB6-2D38-8149-91BD-2C25BB37F889}"/>
                </a:ext>
              </a:extLst>
            </p:cNvPr>
            <p:cNvSpPr/>
            <p:nvPr/>
          </p:nvSpPr>
          <p:spPr>
            <a:xfrm>
              <a:off x="6241824" y="3133966"/>
              <a:ext cx="11585" cy="11735"/>
            </a:xfrm>
            <a:custGeom>
              <a:avLst/>
              <a:gdLst>
                <a:gd name="connsiteX0" fmla="*/ 5796 w 11585"/>
                <a:gd name="connsiteY0" fmla="*/ 11735 h 11735"/>
                <a:gd name="connsiteX1" fmla="*/ 11585 w 11585"/>
                <a:gd name="connsiteY1" fmla="*/ 5946 h 11735"/>
                <a:gd name="connsiteX2" fmla="*/ 5796 w 11585"/>
                <a:gd name="connsiteY2" fmla="*/ 0 h 11735"/>
                <a:gd name="connsiteX3" fmla="*/ 7 w 11585"/>
                <a:gd name="connsiteY3" fmla="*/ 5946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5" y="9075"/>
                    <a:pt x="11585" y="5946"/>
                  </a:cubicBezTo>
                  <a:cubicBezTo>
                    <a:pt x="11585" y="2660"/>
                    <a:pt x="8925" y="0"/>
                    <a:pt x="5796" y="0"/>
                  </a:cubicBezTo>
                  <a:cubicBezTo>
                    <a:pt x="2510" y="0"/>
                    <a:pt x="7" y="2660"/>
                    <a:pt x="7" y="5946"/>
                  </a:cubicBezTo>
                  <a:cubicBezTo>
                    <a:pt x="-150" y="9232"/>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 name="图形 13">
              <a:extLst>
                <a:ext uri="{FF2B5EF4-FFF2-40B4-BE49-F238E27FC236}">
                  <a16:creationId xmlns:a16="http://schemas.microsoft.com/office/drawing/2014/main" id="{5BEC9E39-401B-8E1B-C87F-1A8F1C7856B0}"/>
                </a:ext>
              </a:extLst>
            </p:cNvPr>
            <p:cNvSpPr/>
            <p:nvPr/>
          </p:nvSpPr>
          <p:spPr>
            <a:xfrm>
              <a:off x="6318188" y="3216427"/>
              <a:ext cx="11578" cy="11735"/>
            </a:xfrm>
            <a:custGeom>
              <a:avLst/>
              <a:gdLst>
                <a:gd name="connsiteX0" fmla="*/ 5790 w 11578"/>
                <a:gd name="connsiteY0" fmla="*/ 11735 h 11735"/>
                <a:gd name="connsiteX1" fmla="*/ 11579 w 11578"/>
                <a:gd name="connsiteY1" fmla="*/ 5946 h 11735"/>
                <a:gd name="connsiteX2" fmla="*/ 5790 w 11578"/>
                <a:gd name="connsiteY2" fmla="*/ 0 h 11735"/>
                <a:gd name="connsiteX3" fmla="*/ 0 w 11578"/>
                <a:gd name="connsiteY3" fmla="*/ 5946 h 11735"/>
                <a:gd name="connsiteX4" fmla="*/ 5790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90" y="11735"/>
                  </a:moveTo>
                  <a:cubicBezTo>
                    <a:pt x="9075" y="11735"/>
                    <a:pt x="11579" y="9075"/>
                    <a:pt x="11579" y="5946"/>
                  </a:cubicBezTo>
                  <a:cubicBezTo>
                    <a:pt x="11579" y="2817"/>
                    <a:pt x="8919" y="0"/>
                    <a:pt x="5790" y="0"/>
                  </a:cubicBezTo>
                  <a:cubicBezTo>
                    <a:pt x="2504" y="0"/>
                    <a:pt x="0" y="2660"/>
                    <a:pt x="0" y="5946"/>
                  </a:cubicBezTo>
                  <a:cubicBezTo>
                    <a:pt x="0" y="9232"/>
                    <a:pt x="2504" y="11735"/>
                    <a:pt x="5790"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 name="图形 13">
              <a:extLst>
                <a:ext uri="{FF2B5EF4-FFF2-40B4-BE49-F238E27FC236}">
                  <a16:creationId xmlns:a16="http://schemas.microsoft.com/office/drawing/2014/main" id="{E3FB6356-B130-1950-DB00-564CB75CEA38}"/>
                </a:ext>
              </a:extLst>
            </p:cNvPr>
            <p:cNvSpPr/>
            <p:nvPr/>
          </p:nvSpPr>
          <p:spPr>
            <a:xfrm>
              <a:off x="6368572" y="3319228"/>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 name="图形 13">
              <a:extLst>
                <a:ext uri="{FF2B5EF4-FFF2-40B4-BE49-F238E27FC236}">
                  <a16:creationId xmlns:a16="http://schemas.microsoft.com/office/drawing/2014/main" id="{56922983-EE50-AD0F-682D-BDBA87F04FF0}"/>
                </a:ext>
              </a:extLst>
            </p:cNvPr>
            <p:cNvSpPr/>
            <p:nvPr/>
          </p:nvSpPr>
          <p:spPr>
            <a:xfrm>
              <a:off x="6511889" y="3431418"/>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 name="图形 13">
              <a:extLst>
                <a:ext uri="{FF2B5EF4-FFF2-40B4-BE49-F238E27FC236}">
                  <a16:creationId xmlns:a16="http://schemas.microsoft.com/office/drawing/2014/main" id="{A97E43C8-A180-EF0E-B6BE-A043B485E13B}"/>
                </a:ext>
              </a:extLst>
            </p:cNvPr>
            <p:cNvSpPr/>
            <p:nvPr/>
          </p:nvSpPr>
          <p:spPr>
            <a:xfrm>
              <a:off x="6499226" y="3543295"/>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 name="图形 13">
              <a:extLst>
                <a:ext uri="{FF2B5EF4-FFF2-40B4-BE49-F238E27FC236}">
                  <a16:creationId xmlns:a16="http://schemas.microsoft.com/office/drawing/2014/main" id="{19555246-3612-CE26-1B30-48DC1BF5313E}"/>
                </a:ext>
              </a:extLst>
            </p:cNvPr>
            <p:cNvSpPr/>
            <p:nvPr/>
          </p:nvSpPr>
          <p:spPr>
            <a:xfrm>
              <a:off x="6461673" y="3649069"/>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 name="图形 13">
              <a:extLst>
                <a:ext uri="{FF2B5EF4-FFF2-40B4-BE49-F238E27FC236}">
                  <a16:creationId xmlns:a16="http://schemas.microsoft.com/office/drawing/2014/main" id="{CF5D0FCB-95AB-0A02-D12F-40473F68FCD8}"/>
                </a:ext>
              </a:extLst>
            </p:cNvPr>
            <p:cNvSpPr/>
            <p:nvPr/>
          </p:nvSpPr>
          <p:spPr>
            <a:xfrm>
              <a:off x="6401275" y="3743734"/>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 name="图形 13">
              <a:extLst>
                <a:ext uri="{FF2B5EF4-FFF2-40B4-BE49-F238E27FC236}">
                  <a16:creationId xmlns:a16="http://schemas.microsoft.com/office/drawing/2014/main" id="{AF3D7635-0767-162E-39E8-5AD63EECC354}"/>
                </a:ext>
              </a:extLst>
            </p:cNvPr>
            <p:cNvSpPr/>
            <p:nvPr/>
          </p:nvSpPr>
          <p:spPr>
            <a:xfrm>
              <a:off x="6321631" y="3823378"/>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6"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 name="图形 13">
              <a:extLst>
                <a:ext uri="{FF2B5EF4-FFF2-40B4-BE49-F238E27FC236}">
                  <a16:creationId xmlns:a16="http://schemas.microsoft.com/office/drawing/2014/main" id="{753921E8-8DC3-5AE9-DD51-91F54C00EFC8}"/>
                </a:ext>
              </a:extLst>
            </p:cNvPr>
            <p:cNvSpPr/>
            <p:nvPr/>
          </p:nvSpPr>
          <p:spPr>
            <a:xfrm>
              <a:off x="6225558" y="3882524"/>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 name="图形 13">
              <a:extLst>
                <a:ext uri="{FF2B5EF4-FFF2-40B4-BE49-F238E27FC236}">
                  <a16:creationId xmlns:a16="http://schemas.microsoft.com/office/drawing/2014/main" id="{54AD3511-8D33-DE54-14BC-AFFADFAB6025}"/>
                </a:ext>
              </a:extLst>
            </p:cNvPr>
            <p:cNvSpPr/>
            <p:nvPr/>
          </p:nvSpPr>
          <p:spPr>
            <a:xfrm>
              <a:off x="6118844" y="3919138"/>
              <a:ext cx="10952" cy="10952"/>
            </a:xfrm>
            <a:custGeom>
              <a:avLst/>
              <a:gdLst>
                <a:gd name="connsiteX0" fmla="*/ 5476 w 10952"/>
                <a:gd name="connsiteY0" fmla="*/ 10953 h 10952"/>
                <a:gd name="connsiteX1" fmla="*/ 10953 w 10952"/>
                <a:gd name="connsiteY1" fmla="*/ 5477 h 10952"/>
                <a:gd name="connsiteX2" fmla="*/ 5476 w 10952"/>
                <a:gd name="connsiteY2" fmla="*/ 0 h 10952"/>
                <a:gd name="connsiteX3" fmla="*/ 0 w 10952"/>
                <a:gd name="connsiteY3" fmla="*/ 5477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7"/>
                  </a:cubicBezTo>
                  <a:cubicBezTo>
                    <a:pt x="10953" y="2504"/>
                    <a:pt x="8449" y="0"/>
                    <a:pt x="5476" y="0"/>
                  </a:cubicBezTo>
                  <a:cubicBezTo>
                    <a:pt x="2503" y="0"/>
                    <a:pt x="0" y="2504"/>
                    <a:pt x="0" y="5477"/>
                  </a:cubicBezTo>
                  <a:cubicBezTo>
                    <a:pt x="0" y="8606"/>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 name="图形 13">
              <a:extLst>
                <a:ext uri="{FF2B5EF4-FFF2-40B4-BE49-F238E27FC236}">
                  <a16:creationId xmlns:a16="http://schemas.microsoft.com/office/drawing/2014/main" id="{D3E571DC-8E34-10C9-75C6-3D40F1FC97A6}"/>
                </a:ext>
              </a:extLst>
            </p:cNvPr>
            <p:cNvSpPr/>
            <p:nvPr/>
          </p:nvSpPr>
          <p:spPr>
            <a:xfrm>
              <a:off x="6006967" y="3931812"/>
              <a:ext cx="10952" cy="10952"/>
            </a:xfrm>
            <a:custGeom>
              <a:avLst/>
              <a:gdLst>
                <a:gd name="connsiteX0" fmla="*/ 5477 w 10952"/>
                <a:gd name="connsiteY0" fmla="*/ 10953 h 10952"/>
                <a:gd name="connsiteX1" fmla="*/ 10953 w 10952"/>
                <a:gd name="connsiteY1" fmla="*/ 5477 h 10952"/>
                <a:gd name="connsiteX2" fmla="*/ 5477 w 10952"/>
                <a:gd name="connsiteY2" fmla="*/ 0 h 10952"/>
                <a:gd name="connsiteX3" fmla="*/ 0 w 10952"/>
                <a:gd name="connsiteY3" fmla="*/ 5477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50" y="10953"/>
                    <a:pt x="10953" y="8450"/>
                    <a:pt x="10953" y="5477"/>
                  </a:cubicBezTo>
                  <a:cubicBezTo>
                    <a:pt x="10953" y="2504"/>
                    <a:pt x="8450" y="0"/>
                    <a:pt x="5477" y="0"/>
                  </a:cubicBezTo>
                  <a:cubicBezTo>
                    <a:pt x="2504" y="0"/>
                    <a:pt x="0" y="2504"/>
                    <a:pt x="0" y="5477"/>
                  </a:cubicBezTo>
                  <a:cubicBezTo>
                    <a:pt x="0" y="8450"/>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 name="图形 13">
              <a:extLst>
                <a:ext uri="{FF2B5EF4-FFF2-40B4-BE49-F238E27FC236}">
                  <a16:creationId xmlns:a16="http://schemas.microsoft.com/office/drawing/2014/main" id="{F70620B1-C8CF-1055-9EDB-22CCF0D51809}"/>
                </a:ext>
              </a:extLst>
            </p:cNvPr>
            <p:cNvSpPr/>
            <p:nvPr/>
          </p:nvSpPr>
          <p:spPr>
            <a:xfrm>
              <a:off x="5895247" y="3919138"/>
              <a:ext cx="10952" cy="10952"/>
            </a:xfrm>
            <a:custGeom>
              <a:avLst/>
              <a:gdLst>
                <a:gd name="connsiteX0" fmla="*/ 5477 w 10952"/>
                <a:gd name="connsiteY0" fmla="*/ 10953 h 10952"/>
                <a:gd name="connsiteX1" fmla="*/ 10953 w 10952"/>
                <a:gd name="connsiteY1" fmla="*/ 5477 h 10952"/>
                <a:gd name="connsiteX2" fmla="*/ 5477 w 10952"/>
                <a:gd name="connsiteY2" fmla="*/ 0 h 10952"/>
                <a:gd name="connsiteX3" fmla="*/ 0 w 10952"/>
                <a:gd name="connsiteY3" fmla="*/ 5477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50" y="10953"/>
                    <a:pt x="10953" y="8449"/>
                    <a:pt x="10953" y="5477"/>
                  </a:cubicBezTo>
                  <a:cubicBezTo>
                    <a:pt x="10953" y="2504"/>
                    <a:pt x="8450" y="0"/>
                    <a:pt x="5477" y="0"/>
                  </a:cubicBezTo>
                  <a:cubicBezTo>
                    <a:pt x="2504" y="0"/>
                    <a:pt x="0" y="2504"/>
                    <a:pt x="0" y="5477"/>
                  </a:cubicBezTo>
                  <a:cubicBezTo>
                    <a:pt x="0" y="8606"/>
                    <a:pt x="2347"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 name="图形 13">
              <a:extLst>
                <a:ext uri="{FF2B5EF4-FFF2-40B4-BE49-F238E27FC236}">
                  <a16:creationId xmlns:a16="http://schemas.microsoft.com/office/drawing/2014/main" id="{4E338E4F-CD77-7D20-F861-65166EC743AF}"/>
                </a:ext>
              </a:extLst>
            </p:cNvPr>
            <p:cNvSpPr/>
            <p:nvPr/>
          </p:nvSpPr>
          <p:spPr>
            <a:xfrm>
              <a:off x="5788684" y="3881585"/>
              <a:ext cx="11585" cy="11735"/>
            </a:xfrm>
            <a:custGeom>
              <a:avLst/>
              <a:gdLst>
                <a:gd name="connsiteX0" fmla="*/ 5796 w 11585"/>
                <a:gd name="connsiteY0" fmla="*/ 11735 h 11735"/>
                <a:gd name="connsiteX1" fmla="*/ 11585 w 11585"/>
                <a:gd name="connsiteY1" fmla="*/ 5946 h 11735"/>
                <a:gd name="connsiteX2" fmla="*/ 5796 w 11585"/>
                <a:gd name="connsiteY2" fmla="*/ 0 h 11735"/>
                <a:gd name="connsiteX3" fmla="*/ 7 w 11585"/>
                <a:gd name="connsiteY3" fmla="*/ 5946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5" y="9075"/>
                    <a:pt x="11585" y="5946"/>
                  </a:cubicBezTo>
                  <a:cubicBezTo>
                    <a:pt x="11585" y="2660"/>
                    <a:pt x="8925" y="0"/>
                    <a:pt x="5796" y="0"/>
                  </a:cubicBezTo>
                  <a:cubicBezTo>
                    <a:pt x="2510" y="0"/>
                    <a:pt x="7" y="2660"/>
                    <a:pt x="7" y="5946"/>
                  </a:cubicBezTo>
                  <a:cubicBezTo>
                    <a:pt x="-150" y="9232"/>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 name="图形 13">
              <a:extLst>
                <a:ext uri="{FF2B5EF4-FFF2-40B4-BE49-F238E27FC236}">
                  <a16:creationId xmlns:a16="http://schemas.microsoft.com/office/drawing/2014/main" id="{6745AFDA-D4A1-42F4-5229-78AFD874627C}"/>
                </a:ext>
              </a:extLst>
            </p:cNvPr>
            <p:cNvSpPr/>
            <p:nvPr/>
          </p:nvSpPr>
          <p:spPr>
            <a:xfrm>
              <a:off x="5694807" y="382337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7"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 name="图形 13">
              <a:extLst>
                <a:ext uri="{FF2B5EF4-FFF2-40B4-BE49-F238E27FC236}">
                  <a16:creationId xmlns:a16="http://schemas.microsoft.com/office/drawing/2014/main" id="{D1B7905E-753E-CC99-FE93-B52F46C8E4FF}"/>
                </a:ext>
              </a:extLst>
            </p:cNvPr>
            <p:cNvSpPr/>
            <p:nvPr/>
          </p:nvSpPr>
          <p:spPr>
            <a:xfrm>
              <a:off x="5615320" y="3743734"/>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 name="图形 13">
              <a:extLst>
                <a:ext uri="{FF2B5EF4-FFF2-40B4-BE49-F238E27FC236}">
                  <a16:creationId xmlns:a16="http://schemas.microsoft.com/office/drawing/2014/main" id="{F1835079-4CC3-17DD-C057-9F22041E4D6C}"/>
                </a:ext>
              </a:extLst>
            </p:cNvPr>
            <p:cNvSpPr/>
            <p:nvPr/>
          </p:nvSpPr>
          <p:spPr>
            <a:xfrm>
              <a:off x="5556331" y="364953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 name="图形 13">
              <a:extLst>
                <a:ext uri="{FF2B5EF4-FFF2-40B4-BE49-F238E27FC236}">
                  <a16:creationId xmlns:a16="http://schemas.microsoft.com/office/drawing/2014/main" id="{7EA5CF83-ACA4-E86C-5B74-A20B5F25FBC1}"/>
                </a:ext>
              </a:extLst>
            </p:cNvPr>
            <p:cNvSpPr/>
            <p:nvPr/>
          </p:nvSpPr>
          <p:spPr>
            <a:xfrm>
              <a:off x="5519873" y="3544077"/>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755"/>
                    <a:pt x="1252"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 name="图形 13">
              <a:extLst>
                <a:ext uri="{FF2B5EF4-FFF2-40B4-BE49-F238E27FC236}">
                  <a16:creationId xmlns:a16="http://schemas.microsoft.com/office/drawing/2014/main" id="{DE5D3860-033F-BEA2-C895-E40743E0336C}"/>
                </a:ext>
              </a:extLst>
            </p:cNvPr>
            <p:cNvSpPr/>
            <p:nvPr/>
          </p:nvSpPr>
          <p:spPr>
            <a:xfrm>
              <a:off x="5507825" y="343267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 name="图形 13">
              <a:extLst>
                <a:ext uri="{FF2B5EF4-FFF2-40B4-BE49-F238E27FC236}">
                  <a16:creationId xmlns:a16="http://schemas.microsoft.com/office/drawing/2014/main" id="{2EA16BE7-1763-642D-E871-23C0552BB870}"/>
                </a:ext>
              </a:extLst>
            </p:cNvPr>
            <p:cNvSpPr/>
            <p:nvPr/>
          </p:nvSpPr>
          <p:spPr>
            <a:xfrm>
              <a:off x="5520655" y="3321106"/>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2" y="0"/>
                    <a:pt x="0" y="782"/>
                    <a:pt x="0" y="1721"/>
                  </a:cubicBezTo>
                  <a:cubicBezTo>
                    <a:pt x="156" y="2660"/>
                    <a:pt x="939"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 name="图形 13">
              <a:extLst>
                <a:ext uri="{FF2B5EF4-FFF2-40B4-BE49-F238E27FC236}">
                  <a16:creationId xmlns:a16="http://schemas.microsoft.com/office/drawing/2014/main" id="{2ADD72EE-77C3-9DA9-4456-E2D3B7E56612}"/>
                </a:ext>
              </a:extLst>
            </p:cNvPr>
            <p:cNvSpPr/>
            <p:nvPr/>
          </p:nvSpPr>
          <p:spPr>
            <a:xfrm>
              <a:off x="5557895" y="3214862"/>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2" y="0"/>
                    <a:pt x="0" y="782"/>
                    <a:pt x="0" y="1721"/>
                  </a:cubicBezTo>
                  <a:cubicBezTo>
                    <a:pt x="0" y="2660"/>
                    <a:pt x="782"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 name="图形 13">
              <a:extLst>
                <a:ext uri="{FF2B5EF4-FFF2-40B4-BE49-F238E27FC236}">
                  <a16:creationId xmlns:a16="http://schemas.microsoft.com/office/drawing/2014/main" id="{EDCB6D9C-2D72-9EBA-E370-B875ECE09F0B}"/>
                </a:ext>
              </a:extLst>
            </p:cNvPr>
            <p:cNvSpPr/>
            <p:nvPr/>
          </p:nvSpPr>
          <p:spPr>
            <a:xfrm>
              <a:off x="5617494" y="3119258"/>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7" y="4068"/>
                    <a:pt x="4085" y="3129"/>
                    <a:pt x="4085" y="2034"/>
                  </a:cubicBezTo>
                  <a:cubicBezTo>
                    <a:pt x="4085" y="939"/>
                    <a:pt x="3147"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 name="图形 13">
              <a:extLst>
                <a:ext uri="{FF2B5EF4-FFF2-40B4-BE49-F238E27FC236}">
                  <a16:creationId xmlns:a16="http://schemas.microsoft.com/office/drawing/2014/main" id="{3AAB3A34-BB40-0F77-034A-2A6193FCBFB9}"/>
                </a:ext>
              </a:extLst>
            </p:cNvPr>
            <p:cNvSpPr/>
            <p:nvPr/>
          </p:nvSpPr>
          <p:spPr>
            <a:xfrm>
              <a:off x="5696998" y="3039771"/>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 name="图形 13">
              <a:extLst>
                <a:ext uri="{FF2B5EF4-FFF2-40B4-BE49-F238E27FC236}">
                  <a16:creationId xmlns:a16="http://schemas.microsoft.com/office/drawing/2014/main" id="{0AC7A6A0-44A0-7DB7-D3A9-D90F108BD8BD}"/>
                </a:ext>
              </a:extLst>
            </p:cNvPr>
            <p:cNvSpPr/>
            <p:nvPr/>
          </p:nvSpPr>
          <p:spPr>
            <a:xfrm>
              <a:off x="5791976" y="2979217"/>
              <a:ext cx="5007" cy="5007"/>
            </a:xfrm>
            <a:custGeom>
              <a:avLst/>
              <a:gdLst>
                <a:gd name="connsiteX0" fmla="*/ 2504 w 5007"/>
                <a:gd name="connsiteY0" fmla="*/ 5007 h 5007"/>
                <a:gd name="connsiteX1" fmla="*/ 5007 w 5007"/>
                <a:gd name="connsiteY1" fmla="*/ 2503 h 5007"/>
                <a:gd name="connsiteX2" fmla="*/ 2504 w 5007"/>
                <a:gd name="connsiteY2" fmla="*/ 0 h 5007"/>
                <a:gd name="connsiteX3" fmla="*/ 0 w 5007"/>
                <a:gd name="connsiteY3" fmla="*/ 2503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 name="图形 13">
              <a:extLst>
                <a:ext uri="{FF2B5EF4-FFF2-40B4-BE49-F238E27FC236}">
                  <a16:creationId xmlns:a16="http://schemas.microsoft.com/office/drawing/2014/main" id="{B067AAAC-9EDC-DD32-361B-FC298125F2A0}"/>
                </a:ext>
              </a:extLst>
            </p:cNvPr>
            <p:cNvSpPr/>
            <p:nvPr/>
          </p:nvSpPr>
          <p:spPr>
            <a:xfrm>
              <a:off x="5896499" y="294041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 name="图形 13">
              <a:extLst>
                <a:ext uri="{FF2B5EF4-FFF2-40B4-BE49-F238E27FC236}">
                  <a16:creationId xmlns:a16="http://schemas.microsoft.com/office/drawing/2014/main" id="{DED57579-54C1-25BB-5E47-1C8CF479047C}"/>
                </a:ext>
              </a:extLst>
            </p:cNvPr>
            <p:cNvSpPr/>
            <p:nvPr/>
          </p:nvSpPr>
          <p:spPr>
            <a:xfrm>
              <a:off x="6006967" y="2926486"/>
              <a:ext cx="10952" cy="10953"/>
            </a:xfrm>
            <a:custGeom>
              <a:avLst/>
              <a:gdLst>
                <a:gd name="connsiteX0" fmla="*/ 5477 w 10952"/>
                <a:gd name="connsiteY0" fmla="*/ 10953 h 10953"/>
                <a:gd name="connsiteX1" fmla="*/ 10953 w 10952"/>
                <a:gd name="connsiteY1" fmla="*/ 5476 h 10953"/>
                <a:gd name="connsiteX2" fmla="*/ 5477 w 10952"/>
                <a:gd name="connsiteY2" fmla="*/ 0 h 10953"/>
                <a:gd name="connsiteX3" fmla="*/ 0 w 10952"/>
                <a:gd name="connsiteY3" fmla="*/ 5476 h 10953"/>
                <a:gd name="connsiteX4" fmla="*/ 5477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7" y="10953"/>
                  </a:moveTo>
                  <a:cubicBezTo>
                    <a:pt x="8450" y="10953"/>
                    <a:pt x="10953" y="8606"/>
                    <a:pt x="10953" y="5476"/>
                  </a:cubicBezTo>
                  <a:cubicBezTo>
                    <a:pt x="10953" y="2504"/>
                    <a:pt x="8450" y="0"/>
                    <a:pt x="5477" y="0"/>
                  </a:cubicBezTo>
                  <a:cubicBezTo>
                    <a:pt x="2504" y="0"/>
                    <a:pt x="0" y="2504"/>
                    <a:pt x="0" y="5476"/>
                  </a:cubicBezTo>
                  <a:cubicBezTo>
                    <a:pt x="157"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 name="图形 13">
              <a:extLst>
                <a:ext uri="{FF2B5EF4-FFF2-40B4-BE49-F238E27FC236}">
                  <a16:creationId xmlns:a16="http://schemas.microsoft.com/office/drawing/2014/main" id="{9B1DEEA2-02AE-51FB-595B-FC23F8212D63}"/>
                </a:ext>
              </a:extLst>
            </p:cNvPr>
            <p:cNvSpPr/>
            <p:nvPr/>
          </p:nvSpPr>
          <p:spPr>
            <a:xfrm>
              <a:off x="6116341" y="2936657"/>
              <a:ext cx="15960" cy="15959"/>
            </a:xfrm>
            <a:custGeom>
              <a:avLst/>
              <a:gdLst>
                <a:gd name="connsiteX0" fmla="*/ 7980 w 15960"/>
                <a:gd name="connsiteY0" fmla="*/ 15960 h 15959"/>
                <a:gd name="connsiteX1" fmla="*/ 15960 w 15960"/>
                <a:gd name="connsiteY1" fmla="*/ 7980 h 15959"/>
                <a:gd name="connsiteX2" fmla="*/ 7980 w 15960"/>
                <a:gd name="connsiteY2" fmla="*/ 0 h 15959"/>
                <a:gd name="connsiteX3" fmla="*/ 0 w 15960"/>
                <a:gd name="connsiteY3" fmla="*/ 7980 h 15959"/>
                <a:gd name="connsiteX4" fmla="*/ 7980 w 15960"/>
                <a:gd name="connsiteY4" fmla="*/ 15960 h 1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59">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 name="图形 13">
              <a:extLst>
                <a:ext uri="{FF2B5EF4-FFF2-40B4-BE49-F238E27FC236}">
                  <a16:creationId xmlns:a16="http://schemas.microsoft.com/office/drawing/2014/main" id="{033CF691-8D07-C54E-870A-719C252F808A}"/>
                </a:ext>
              </a:extLst>
            </p:cNvPr>
            <p:cNvSpPr/>
            <p:nvPr/>
          </p:nvSpPr>
          <p:spPr>
            <a:xfrm>
              <a:off x="6223054" y="2974366"/>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442"/>
                    <a:pt x="11579" y="0"/>
                    <a:pt x="7511" y="0"/>
                  </a:cubicBezTo>
                  <a:cubicBezTo>
                    <a:pt x="3286" y="0"/>
                    <a:pt x="0" y="3286"/>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 name="图形 13">
              <a:extLst>
                <a:ext uri="{FF2B5EF4-FFF2-40B4-BE49-F238E27FC236}">
                  <a16:creationId xmlns:a16="http://schemas.microsoft.com/office/drawing/2014/main" id="{E526CACA-D77F-2875-E909-DA5723A0C149}"/>
                </a:ext>
              </a:extLst>
            </p:cNvPr>
            <p:cNvSpPr/>
            <p:nvPr/>
          </p:nvSpPr>
          <p:spPr>
            <a:xfrm>
              <a:off x="6318345" y="3034138"/>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579" y="0"/>
                    <a:pt x="7511" y="0"/>
                  </a:cubicBezTo>
                  <a:cubicBezTo>
                    <a:pt x="3286" y="0"/>
                    <a:pt x="0" y="3442"/>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 name="图形 13">
              <a:extLst>
                <a:ext uri="{FF2B5EF4-FFF2-40B4-BE49-F238E27FC236}">
                  <a16:creationId xmlns:a16="http://schemas.microsoft.com/office/drawing/2014/main" id="{2EE4A2C2-1207-DDCE-01DD-48378C2B5629}"/>
                </a:ext>
              </a:extLst>
            </p:cNvPr>
            <p:cNvSpPr/>
            <p:nvPr/>
          </p:nvSpPr>
          <p:spPr>
            <a:xfrm>
              <a:off x="6400023" y="3115816"/>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3"/>
                    <a:pt x="8450" y="0"/>
                    <a:pt x="5477" y="0"/>
                  </a:cubicBezTo>
                  <a:cubicBezTo>
                    <a:pt x="2504" y="0"/>
                    <a:pt x="0" y="2503"/>
                    <a:pt x="0" y="5476"/>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 name="图形 13">
              <a:extLst>
                <a:ext uri="{FF2B5EF4-FFF2-40B4-BE49-F238E27FC236}">
                  <a16:creationId xmlns:a16="http://schemas.microsoft.com/office/drawing/2014/main" id="{2BDCE21C-CAF7-25BF-12C0-09BBDDA745ED}"/>
                </a:ext>
              </a:extLst>
            </p:cNvPr>
            <p:cNvSpPr/>
            <p:nvPr/>
          </p:nvSpPr>
          <p:spPr>
            <a:xfrm>
              <a:off x="6461203" y="3212359"/>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 name="图形 13">
              <a:extLst>
                <a:ext uri="{FF2B5EF4-FFF2-40B4-BE49-F238E27FC236}">
                  <a16:creationId xmlns:a16="http://schemas.microsoft.com/office/drawing/2014/main" id="{30C2EB7A-A21F-7841-0EA8-8D0C67EC77BA}"/>
                </a:ext>
              </a:extLst>
            </p:cNvPr>
            <p:cNvSpPr/>
            <p:nvPr/>
          </p:nvSpPr>
          <p:spPr>
            <a:xfrm>
              <a:off x="6498756" y="3319072"/>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90"/>
                    <a:pt x="7511" y="3755"/>
                  </a:cubicBezTo>
                  <a:cubicBezTo>
                    <a:pt x="7511" y="1721"/>
                    <a:pt x="5789" y="0"/>
                    <a:pt x="3755" y="0"/>
                  </a:cubicBezTo>
                  <a:cubicBezTo>
                    <a:pt x="1721" y="0"/>
                    <a:pt x="0" y="1721"/>
                    <a:pt x="0" y="3755"/>
                  </a:cubicBezTo>
                  <a:cubicBezTo>
                    <a:pt x="0" y="5790"/>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 name="图形 13">
              <a:extLst>
                <a:ext uri="{FF2B5EF4-FFF2-40B4-BE49-F238E27FC236}">
                  <a16:creationId xmlns:a16="http://schemas.microsoft.com/office/drawing/2014/main" id="{DFE3A219-C5CC-EE3E-F6A9-2FAECBE77B92}"/>
                </a:ext>
              </a:extLst>
            </p:cNvPr>
            <p:cNvSpPr/>
            <p:nvPr/>
          </p:nvSpPr>
          <p:spPr>
            <a:xfrm>
              <a:off x="6637546" y="343141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 name="图形 13">
              <a:extLst>
                <a:ext uri="{FF2B5EF4-FFF2-40B4-BE49-F238E27FC236}">
                  <a16:creationId xmlns:a16="http://schemas.microsoft.com/office/drawing/2014/main" id="{F54FDB94-A33C-EE93-36B3-788EDB574A86}"/>
                </a:ext>
              </a:extLst>
            </p:cNvPr>
            <p:cNvSpPr/>
            <p:nvPr/>
          </p:nvSpPr>
          <p:spPr>
            <a:xfrm>
              <a:off x="6627376" y="354360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164"/>
                    <a:pt x="6572" y="3286"/>
                  </a:cubicBezTo>
                  <a:cubicBezTo>
                    <a:pt x="6572" y="1408"/>
                    <a:pt x="5007" y="0"/>
                    <a:pt x="3286" y="0"/>
                  </a:cubicBezTo>
                  <a:cubicBezTo>
                    <a:pt x="1408" y="0"/>
                    <a:pt x="0" y="1565"/>
                    <a:pt x="0" y="3286"/>
                  </a:cubicBezTo>
                  <a:cubicBezTo>
                    <a:pt x="0" y="5007"/>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 name="图形 13">
              <a:extLst>
                <a:ext uri="{FF2B5EF4-FFF2-40B4-BE49-F238E27FC236}">
                  <a16:creationId xmlns:a16="http://schemas.microsoft.com/office/drawing/2014/main" id="{A1F0DC4C-5A3A-A414-8E1E-823FB570478F}"/>
                </a:ext>
              </a:extLst>
            </p:cNvPr>
            <p:cNvSpPr/>
            <p:nvPr/>
          </p:nvSpPr>
          <p:spPr>
            <a:xfrm>
              <a:off x="6597020" y="3651729"/>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 name="图形 13">
              <a:extLst>
                <a:ext uri="{FF2B5EF4-FFF2-40B4-BE49-F238E27FC236}">
                  <a16:creationId xmlns:a16="http://schemas.microsoft.com/office/drawing/2014/main" id="{703A647D-8374-CBEF-D202-B08A4245A7CF}"/>
                </a:ext>
              </a:extLst>
            </p:cNvPr>
            <p:cNvSpPr/>
            <p:nvPr/>
          </p:nvSpPr>
          <p:spPr>
            <a:xfrm>
              <a:off x="6548045" y="3753122"/>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946"/>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 name="图形 13">
              <a:extLst>
                <a:ext uri="{FF2B5EF4-FFF2-40B4-BE49-F238E27FC236}">
                  <a16:creationId xmlns:a16="http://schemas.microsoft.com/office/drawing/2014/main" id="{3E2D7AE1-CA49-0EB8-03ED-4F3609F5C264}"/>
                </a:ext>
              </a:extLst>
            </p:cNvPr>
            <p:cNvSpPr/>
            <p:nvPr/>
          </p:nvSpPr>
          <p:spPr>
            <a:xfrm>
              <a:off x="6481857" y="3844345"/>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 name="图形 13">
              <a:extLst>
                <a:ext uri="{FF2B5EF4-FFF2-40B4-BE49-F238E27FC236}">
                  <a16:creationId xmlns:a16="http://schemas.microsoft.com/office/drawing/2014/main" id="{615C1097-47B9-316B-8E05-855D1A8A8D01}"/>
                </a:ext>
              </a:extLst>
            </p:cNvPr>
            <p:cNvSpPr/>
            <p:nvPr/>
          </p:nvSpPr>
          <p:spPr>
            <a:xfrm>
              <a:off x="6400023" y="3921642"/>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 name="图形 13">
              <a:extLst>
                <a:ext uri="{FF2B5EF4-FFF2-40B4-BE49-F238E27FC236}">
                  <a16:creationId xmlns:a16="http://schemas.microsoft.com/office/drawing/2014/main" id="{AE293EFD-1D61-C6D5-6BA3-344E77F48ABC}"/>
                </a:ext>
              </a:extLst>
            </p:cNvPr>
            <p:cNvSpPr/>
            <p:nvPr/>
          </p:nvSpPr>
          <p:spPr>
            <a:xfrm>
              <a:off x="6304419" y="3982196"/>
              <a:ext cx="11578" cy="11578"/>
            </a:xfrm>
            <a:custGeom>
              <a:avLst/>
              <a:gdLst>
                <a:gd name="connsiteX0" fmla="*/ 5789 w 11578"/>
                <a:gd name="connsiteY0" fmla="*/ 11579 h 11578"/>
                <a:gd name="connsiteX1" fmla="*/ 11579 w 11578"/>
                <a:gd name="connsiteY1" fmla="*/ 5789 h 11578"/>
                <a:gd name="connsiteX2" fmla="*/ 5789 w 11578"/>
                <a:gd name="connsiteY2" fmla="*/ 0 h 11578"/>
                <a:gd name="connsiteX3" fmla="*/ 0 w 11578"/>
                <a:gd name="connsiteY3" fmla="*/ 5789 h 11578"/>
                <a:gd name="connsiteX4" fmla="*/ 5789 w 11578"/>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5789" y="11579"/>
                  </a:moveTo>
                  <a:cubicBezTo>
                    <a:pt x="9075" y="11579"/>
                    <a:pt x="11579" y="8919"/>
                    <a:pt x="11579" y="5789"/>
                  </a:cubicBezTo>
                  <a:cubicBezTo>
                    <a:pt x="11579" y="2504"/>
                    <a:pt x="8919" y="0"/>
                    <a:pt x="5789" y="0"/>
                  </a:cubicBezTo>
                  <a:cubicBezTo>
                    <a:pt x="2503" y="0"/>
                    <a:pt x="0" y="2660"/>
                    <a:pt x="0" y="5789"/>
                  </a:cubicBezTo>
                  <a:cubicBezTo>
                    <a:pt x="0" y="8919"/>
                    <a:pt x="2660" y="11579"/>
                    <a:pt x="5789"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 name="图形 13">
              <a:extLst>
                <a:ext uri="{FF2B5EF4-FFF2-40B4-BE49-F238E27FC236}">
                  <a16:creationId xmlns:a16="http://schemas.microsoft.com/office/drawing/2014/main" id="{2D10A243-588B-B526-8D53-8EC94177F453}"/>
                </a:ext>
              </a:extLst>
            </p:cNvPr>
            <p:cNvSpPr/>
            <p:nvPr/>
          </p:nvSpPr>
          <p:spPr>
            <a:xfrm>
              <a:off x="6199583" y="4025069"/>
              <a:ext cx="14082" cy="14238"/>
            </a:xfrm>
            <a:custGeom>
              <a:avLst/>
              <a:gdLst>
                <a:gd name="connsiteX0" fmla="*/ 7041 w 14082"/>
                <a:gd name="connsiteY0" fmla="*/ 14239 h 14238"/>
                <a:gd name="connsiteX1" fmla="*/ 14083 w 14082"/>
                <a:gd name="connsiteY1" fmla="*/ 7041 h 14238"/>
                <a:gd name="connsiteX2" fmla="*/ 7041 w 14082"/>
                <a:gd name="connsiteY2" fmla="*/ 0 h 14238"/>
                <a:gd name="connsiteX3" fmla="*/ 0 w 14082"/>
                <a:gd name="connsiteY3" fmla="*/ 7041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3" y="11109"/>
                    <a:pt x="14083" y="7041"/>
                  </a:cubicBezTo>
                  <a:cubicBezTo>
                    <a:pt x="14083" y="3129"/>
                    <a:pt x="10953" y="0"/>
                    <a:pt x="7041" y="0"/>
                  </a:cubicBezTo>
                  <a:cubicBezTo>
                    <a:pt x="3130" y="0"/>
                    <a:pt x="0" y="3129"/>
                    <a:pt x="0" y="7041"/>
                  </a:cubicBezTo>
                  <a:cubicBezTo>
                    <a:pt x="0" y="11109"/>
                    <a:pt x="3130"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 name="图形 13">
              <a:extLst>
                <a:ext uri="{FF2B5EF4-FFF2-40B4-BE49-F238E27FC236}">
                  <a16:creationId xmlns:a16="http://schemas.microsoft.com/office/drawing/2014/main" id="{1CA580A9-1162-95DA-A358-437FD3782004}"/>
                </a:ext>
              </a:extLst>
            </p:cNvPr>
            <p:cNvSpPr/>
            <p:nvPr/>
          </p:nvSpPr>
          <p:spPr>
            <a:xfrm>
              <a:off x="6089741" y="4050104"/>
              <a:ext cx="14082" cy="14238"/>
            </a:xfrm>
            <a:custGeom>
              <a:avLst/>
              <a:gdLst>
                <a:gd name="connsiteX0" fmla="*/ 7041 w 14082"/>
                <a:gd name="connsiteY0" fmla="*/ 14239 h 14238"/>
                <a:gd name="connsiteX1" fmla="*/ 14082 w 14082"/>
                <a:gd name="connsiteY1" fmla="*/ 7041 h 14238"/>
                <a:gd name="connsiteX2" fmla="*/ 7041 w 14082"/>
                <a:gd name="connsiteY2" fmla="*/ 0 h 14238"/>
                <a:gd name="connsiteX3" fmla="*/ 0 w 14082"/>
                <a:gd name="connsiteY3" fmla="*/ 7041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10"/>
                    <a:pt x="14082" y="7041"/>
                  </a:cubicBezTo>
                  <a:cubicBezTo>
                    <a:pt x="14082" y="3129"/>
                    <a:pt x="10953" y="0"/>
                    <a:pt x="7041" y="0"/>
                  </a:cubicBezTo>
                  <a:cubicBezTo>
                    <a:pt x="3129" y="0"/>
                    <a:pt x="0" y="3129"/>
                    <a:pt x="0" y="7041"/>
                  </a:cubicBezTo>
                  <a:cubicBezTo>
                    <a:pt x="0" y="11110"/>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 name="图形 13">
              <a:extLst>
                <a:ext uri="{FF2B5EF4-FFF2-40B4-BE49-F238E27FC236}">
                  <a16:creationId xmlns:a16="http://schemas.microsoft.com/office/drawing/2014/main" id="{E87EB979-7409-111F-9630-2FE778BC7B70}"/>
                </a:ext>
              </a:extLst>
            </p:cNvPr>
            <p:cNvSpPr/>
            <p:nvPr/>
          </p:nvSpPr>
          <p:spPr>
            <a:xfrm>
              <a:off x="5976299" y="4054329"/>
              <a:ext cx="15959" cy="15960"/>
            </a:xfrm>
            <a:custGeom>
              <a:avLst/>
              <a:gdLst>
                <a:gd name="connsiteX0" fmla="*/ 7980 w 15959"/>
                <a:gd name="connsiteY0" fmla="*/ 15960 h 15960"/>
                <a:gd name="connsiteX1" fmla="*/ 15960 w 15959"/>
                <a:gd name="connsiteY1" fmla="*/ 7980 h 15960"/>
                <a:gd name="connsiteX2" fmla="*/ 7980 w 15959"/>
                <a:gd name="connsiteY2" fmla="*/ 0 h 15960"/>
                <a:gd name="connsiteX3" fmla="*/ 0 w 15959"/>
                <a:gd name="connsiteY3" fmla="*/ 7980 h 15960"/>
                <a:gd name="connsiteX4" fmla="*/ 7980 w 15959"/>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9"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 name="图形 13">
              <a:extLst>
                <a:ext uri="{FF2B5EF4-FFF2-40B4-BE49-F238E27FC236}">
                  <a16:creationId xmlns:a16="http://schemas.microsoft.com/office/drawing/2014/main" id="{1CD134D2-E299-CB9C-FE48-A565B428C0B5}"/>
                </a:ext>
              </a:extLst>
            </p:cNvPr>
            <p:cNvSpPr/>
            <p:nvPr/>
          </p:nvSpPr>
          <p:spPr>
            <a:xfrm>
              <a:off x="5864417" y="4038682"/>
              <a:ext cx="16590" cy="16898"/>
            </a:xfrm>
            <a:custGeom>
              <a:avLst/>
              <a:gdLst>
                <a:gd name="connsiteX0" fmla="*/ 8298 w 16590"/>
                <a:gd name="connsiteY0" fmla="*/ 16899 h 16898"/>
                <a:gd name="connsiteX1" fmla="*/ 16591 w 16590"/>
                <a:gd name="connsiteY1" fmla="*/ 8449 h 16898"/>
                <a:gd name="connsiteX2" fmla="*/ 8298 w 16590"/>
                <a:gd name="connsiteY2" fmla="*/ 0 h 16898"/>
                <a:gd name="connsiteX3" fmla="*/ 5 w 16590"/>
                <a:gd name="connsiteY3" fmla="*/ 8449 h 16898"/>
                <a:gd name="connsiteX4" fmla="*/ 8298 w 16590"/>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898">
                  <a:moveTo>
                    <a:pt x="8298" y="16899"/>
                  </a:moveTo>
                  <a:cubicBezTo>
                    <a:pt x="12835" y="16899"/>
                    <a:pt x="16591" y="13144"/>
                    <a:pt x="16591" y="8449"/>
                  </a:cubicBezTo>
                  <a:cubicBezTo>
                    <a:pt x="16591" y="3912"/>
                    <a:pt x="12835" y="0"/>
                    <a:pt x="8298" y="0"/>
                  </a:cubicBezTo>
                  <a:cubicBezTo>
                    <a:pt x="3603" y="0"/>
                    <a:pt x="5" y="3755"/>
                    <a:pt x="5" y="8449"/>
                  </a:cubicBezTo>
                  <a:cubicBezTo>
                    <a:pt x="-152" y="13144"/>
                    <a:pt x="3603" y="16899"/>
                    <a:pt x="8298" y="1689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 name="图形 13">
              <a:extLst>
                <a:ext uri="{FF2B5EF4-FFF2-40B4-BE49-F238E27FC236}">
                  <a16:creationId xmlns:a16="http://schemas.microsoft.com/office/drawing/2014/main" id="{C8ABECB8-0C83-7041-2887-233395059EF8}"/>
                </a:ext>
              </a:extLst>
            </p:cNvPr>
            <p:cNvSpPr/>
            <p:nvPr/>
          </p:nvSpPr>
          <p:spPr>
            <a:xfrm>
              <a:off x="5755988" y="4002694"/>
              <a:ext cx="19089" cy="19402"/>
            </a:xfrm>
            <a:custGeom>
              <a:avLst/>
              <a:gdLst>
                <a:gd name="connsiteX0" fmla="*/ 9545 w 19089"/>
                <a:gd name="connsiteY0" fmla="*/ 19402 h 19402"/>
                <a:gd name="connsiteX1" fmla="*/ 19090 w 19089"/>
                <a:gd name="connsiteY1" fmla="*/ 9701 h 19402"/>
                <a:gd name="connsiteX2" fmla="*/ 9545 w 19089"/>
                <a:gd name="connsiteY2" fmla="*/ 0 h 19402"/>
                <a:gd name="connsiteX3" fmla="*/ 0 w 19089"/>
                <a:gd name="connsiteY3" fmla="*/ 9701 h 19402"/>
                <a:gd name="connsiteX4" fmla="*/ 9545 w 19089"/>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402">
                  <a:moveTo>
                    <a:pt x="9545" y="19402"/>
                  </a:moveTo>
                  <a:cubicBezTo>
                    <a:pt x="14865" y="19402"/>
                    <a:pt x="19090" y="15021"/>
                    <a:pt x="19090" y="9701"/>
                  </a:cubicBezTo>
                  <a:cubicBezTo>
                    <a:pt x="19090" y="4381"/>
                    <a:pt x="14865" y="0"/>
                    <a:pt x="9545" y="0"/>
                  </a:cubicBezTo>
                  <a:cubicBezTo>
                    <a:pt x="4225" y="0"/>
                    <a:pt x="0" y="4381"/>
                    <a:pt x="0" y="9701"/>
                  </a:cubicBezTo>
                  <a:cubicBezTo>
                    <a:pt x="0" y="15021"/>
                    <a:pt x="4225" y="19402"/>
                    <a:pt x="9545"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 name="图形 13">
              <a:extLst>
                <a:ext uri="{FF2B5EF4-FFF2-40B4-BE49-F238E27FC236}">
                  <a16:creationId xmlns:a16="http://schemas.microsoft.com/office/drawing/2014/main" id="{BEC16B49-BD7E-5913-2C0B-E30F51C928A1}"/>
                </a:ext>
              </a:extLst>
            </p:cNvPr>
            <p:cNvSpPr/>
            <p:nvPr/>
          </p:nvSpPr>
          <p:spPr>
            <a:xfrm>
              <a:off x="5660071" y="3952779"/>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7"/>
                    <a:pt x="9701" y="0"/>
                    <a:pt x="6259" y="0"/>
                  </a:cubicBezTo>
                  <a:cubicBezTo>
                    <a:pt x="2816" y="0"/>
                    <a:pt x="0" y="2817"/>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 name="图形 13">
              <a:extLst>
                <a:ext uri="{FF2B5EF4-FFF2-40B4-BE49-F238E27FC236}">
                  <a16:creationId xmlns:a16="http://schemas.microsoft.com/office/drawing/2014/main" id="{687813E6-ED76-2E10-E2F6-43A0BD055642}"/>
                </a:ext>
              </a:extLst>
            </p:cNvPr>
            <p:cNvSpPr/>
            <p:nvPr/>
          </p:nvSpPr>
          <p:spPr>
            <a:xfrm>
              <a:off x="5571978" y="3882524"/>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 name="图形 13">
              <a:extLst>
                <a:ext uri="{FF2B5EF4-FFF2-40B4-BE49-F238E27FC236}">
                  <a16:creationId xmlns:a16="http://schemas.microsoft.com/office/drawing/2014/main" id="{AD258D6D-54FD-7281-DB23-EC7096DE73A9}"/>
                </a:ext>
              </a:extLst>
            </p:cNvPr>
            <p:cNvSpPr/>
            <p:nvPr/>
          </p:nvSpPr>
          <p:spPr>
            <a:xfrm>
              <a:off x="5500001" y="3799751"/>
              <a:ext cx="8449" cy="8449"/>
            </a:xfrm>
            <a:custGeom>
              <a:avLst/>
              <a:gdLst>
                <a:gd name="connsiteX0" fmla="*/ 8449 w 8449"/>
                <a:gd name="connsiteY0" fmla="*/ 4225 h 8449"/>
                <a:gd name="connsiteX1" fmla="*/ 4225 w 8449"/>
                <a:gd name="connsiteY1" fmla="*/ 8450 h 8449"/>
                <a:gd name="connsiteX2" fmla="*/ 0 w 8449"/>
                <a:gd name="connsiteY2" fmla="*/ 4225 h 8449"/>
                <a:gd name="connsiteX3" fmla="*/ 4225 w 8449"/>
                <a:gd name="connsiteY3" fmla="*/ 0 h 8449"/>
                <a:gd name="connsiteX4" fmla="*/ 8449 w 8449"/>
                <a:gd name="connsiteY4" fmla="*/ 4225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8449" y="4225"/>
                  </a:moveTo>
                  <a:cubicBezTo>
                    <a:pt x="8449" y="6558"/>
                    <a:pt x="6558" y="8450"/>
                    <a:pt x="4225" y="8450"/>
                  </a:cubicBezTo>
                  <a:cubicBezTo>
                    <a:pt x="1891" y="8450"/>
                    <a:pt x="0" y="6558"/>
                    <a:pt x="0" y="4225"/>
                  </a:cubicBezTo>
                  <a:cubicBezTo>
                    <a:pt x="0" y="1891"/>
                    <a:pt x="1891" y="0"/>
                    <a:pt x="4225" y="0"/>
                  </a:cubicBezTo>
                  <a:cubicBezTo>
                    <a:pt x="6558" y="0"/>
                    <a:pt x="8449" y="1891"/>
                    <a:pt x="8449" y="422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 name="图形 13">
              <a:extLst>
                <a:ext uri="{FF2B5EF4-FFF2-40B4-BE49-F238E27FC236}">
                  <a16:creationId xmlns:a16="http://schemas.microsoft.com/office/drawing/2014/main" id="{B7015060-DAC3-A9A8-B07B-0C95566F52AF}"/>
                </a:ext>
              </a:extLst>
            </p:cNvPr>
            <p:cNvSpPr/>
            <p:nvPr/>
          </p:nvSpPr>
          <p:spPr>
            <a:xfrm>
              <a:off x="5443515" y="3704304"/>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 name="图形 13">
              <a:extLst>
                <a:ext uri="{FF2B5EF4-FFF2-40B4-BE49-F238E27FC236}">
                  <a16:creationId xmlns:a16="http://schemas.microsoft.com/office/drawing/2014/main" id="{880D7420-ACC3-652F-5083-CE8B7BAD7E18}"/>
                </a:ext>
              </a:extLst>
            </p:cNvPr>
            <p:cNvSpPr/>
            <p:nvPr/>
          </p:nvSpPr>
          <p:spPr>
            <a:xfrm>
              <a:off x="5404849" y="3599781"/>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 name="图形 13">
              <a:extLst>
                <a:ext uri="{FF2B5EF4-FFF2-40B4-BE49-F238E27FC236}">
                  <a16:creationId xmlns:a16="http://schemas.microsoft.com/office/drawing/2014/main" id="{3403156F-8664-F4D4-B376-FF27CF68FF7D}"/>
                </a:ext>
              </a:extLst>
            </p:cNvPr>
            <p:cNvSpPr/>
            <p:nvPr/>
          </p:nvSpPr>
          <p:spPr>
            <a:xfrm>
              <a:off x="5384682" y="348899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30"/>
                    <a:pt x="4068" y="2034"/>
                  </a:cubicBezTo>
                  <a:cubicBezTo>
                    <a:pt x="4068" y="939"/>
                    <a:pt x="3129"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 name="图形 13">
              <a:extLst>
                <a:ext uri="{FF2B5EF4-FFF2-40B4-BE49-F238E27FC236}">
                  <a16:creationId xmlns:a16="http://schemas.microsoft.com/office/drawing/2014/main" id="{82BCB87E-9A34-B285-65A1-058B1FF15181}"/>
                </a:ext>
              </a:extLst>
            </p:cNvPr>
            <p:cNvSpPr/>
            <p:nvPr/>
          </p:nvSpPr>
          <p:spPr>
            <a:xfrm>
              <a:off x="5384682" y="337634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 name="图形 13">
              <a:extLst>
                <a:ext uri="{FF2B5EF4-FFF2-40B4-BE49-F238E27FC236}">
                  <a16:creationId xmlns:a16="http://schemas.microsoft.com/office/drawing/2014/main" id="{6DBAAE09-11D2-1A67-BEF7-9062C516E5EA}"/>
                </a:ext>
              </a:extLst>
            </p:cNvPr>
            <p:cNvSpPr/>
            <p:nvPr/>
          </p:nvSpPr>
          <p:spPr>
            <a:xfrm>
              <a:off x="5405179" y="3265715"/>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2" y="0"/>
                    <a:pt x="0" y="782"/>
                    <a:pt x="0" y="1721"/>
                  </a:cubicBezTo>
                  <a:cubicBezTo>
                    <a:pt x="0" y="2660"/>
                    <a:pt x="782"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 name="图形 13">
              <a:extLst>
                <a:ext uri="{FF2B5EF4-FFF2-40B4-BE49-F238E27FC236}">
                  <a16:creationId xmlns:a16="http://schemas.microsoft.com/office/drawing/2014/main" id="{4650E52B-C80E-8E87-6366-F99FC9D52661}"/>
                </a:ext>
              </a:extLst>
            </p:cNvPr>
            <p:cNvSpPr/>
            <p:nvPr/>
          </p:nvSpPr>
          <p:spPr>
            <a:xfrm>
              <a:off x="5444437" y="3160097"/>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 name="图形 13">
              <a:extLst>
                <a:ext uri="{FF2B5EF4-FFF2-40B4-BE49-F238E27FC236}">
                  <a16:creationId xmlns:a16="http://schemas.microsoft.com/office/drawing/2014/main" id="{20F921BB-A2FE-BC52-F25D-89960A42995C}"/>
                </a:ext>
              </a:extLst>
            </p:cNvPr>
            <p:cNvSpPr/>
            <p:nvPr/>
          </p:nvSpPr>
          <p:spPr>
            <a:xfrm>
              <a:off x="5502174" y="3063398"/>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 name="图形 13">
              <a:extLst>
                <a:ext uri="{FF2B5EF4-FFF2-40B4-BE49-F238E27FC236}">
                  <a16:creationId xmlns:a16="http://schemas.microsoft.com/office/drawing/2014/main" id="{7933F7A0-62A4-AE65-621E-14D0DE61325F}"/>
                </a:ext>
              </a:extLst>
            </p:cNvPr>
            <p:cNvSpPr/>
            <p:nvPr/>
          </p:nvSpPr>
          <p:spPr>
            <a:xfrm>
              <a:off x="5576202" y="2978591"/>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 name="图形 13">
              <a:extLst>
                <a:ext uri="{FF2B5EF4-FFF2-40B4-BE49-F238E27FC236}">
                  <a16:creationId xmlns:a16="http://schemas.microsoft.com/office/drawing/2014/main" id="{D3088999-0205-C43D-EDB5-553947529DAF}"/>
                </a:ext>
              </a:extLst>
            </p:cNvPr>
            <p:cNvSpPr/>
            <p:nvPr/>
          </p:nvSpPr>
          <p:spPr>
            <a:xfrm>
              <a:off x="5663357" y="290724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157"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 name="图形 13">
              <a:extLst>
                <a:ext uri="{FF2B5EF4-FFF2-40B4-BE49-F238E27FC236}">
                  <a16:creationId xmlns:a16="http://schemas.microsoft.com/office/drawing/2014/main" id="{5D14E43C-F269-2B7C-56AC-60BC5393979C}"/>
                </a:ext>
              </a:extLst>
            </p:cNvPr>
            <p:cNvSpPr/>
            <p:nvPr/>
          </p:nvSpPr>
          <p:spPr>
            <a:xfrm>
              <a:off x="5762247" y="2853727"/>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 name="图形 13">
              <a:extLst>
                <a:ext uri="{FF2B5EF4-FFF2-40B4-BE49-F238E27FC236}">
                  <a16:creationId xmlns:a16="http://schemas.microsoft.com/office/drawing/2014/main" id="{EA190081-F9A9-C761-7328-14DF7E3920AD}"/>
                </a:ext>
              </a:extLst>
            </p:cNvPr>
            <p:cNvSpPr/>
            <p:nvPr/>
          </p:nvSpPr>
          <p:spPr>
            <a:xfrm>
              <a:off x="5868491" y="2817895"/>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 name="图形 13">
              <a:extLst>
                <a:ext uri="{FF2B5EF4-FFF2-40B4-BE49-F238E27FC236}">
                  <a16:creationId xmlns:a16="http://schemas.microsoft.com/office/drawing/2014/main" id="{52803DE7-F635-05D4-5D2C-FD4AAA2AAECE}"/>
                </a:ext>
              </a:extLst>
            </p:cNvPr>
            <p:cNvSpPr/>
            <p:nvPr/>
          </p:nvSpPr>
          <p:spPr>
            <a:xfrm>
              <a:off x="5978803" y="2801466"/>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3"/>
                    <a:pt x="8450" y="0"/>
                    <a:pt x="5477" y="0"/>
                  </a:cubicBezTo>
                  <a:cubicBezTo>
                    <a:pt x="2504" y="0"/>
                    <a:pt x="0" y="2503"/>
                    <a:pt x="0" y="5476"/>
                  </a:cubicBezTo>
                  <a:cubicBezTo>
                    <a:pt x="157"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 name="图形 13">
              <a:extLst>
                <a:ext uri="{FF2B5EF4-FFF2-40B4-BE49-F238E27FC236}">
                  <a16:creationId xmlns:a16="http://schemas.microsoft.com/office/drawing/2014/main" id="{7712B38E-BA67-F50A-C74A-B2DEA532E7F4}"/>
                </a:ext>
              </a:extLst>
            </p:cNvPr>
            <p:cNvSpPr/>
            <p:nvPr/>
          </p:nvSpPr>
          <p:spPr>
            <a:xfrm>
              <a:off x="6088489" y="2803813"/>
              <a:ext cx="16585" cy="16585"/>
            </a:xfrm>
            <a:custGeom>
              <a:avLst/>
              <a:gdLst>
                <a:gd name="connsiteX0" fmla="*/ 16586 w 16585"/>
                <a:gd name="connsiteY0" fmla="*/ 8293 h 16585"/>
                <a:gd name="connsiteX1" fmla="*/ 8293 w 16585"/>
                <a:gd name="connsiteY1" fmla="*/ 16586 h 16585"/>
                <a:gd name="connsiteX2" fmla="*/ 0 w 16585"/>
                <a:gd name="connsiteY2" fmla="*/ 8293 h 16585"/>
                <a:gd name="connsiteX3" fmla="*/ 8293 w 16585"/>
                <a:gd name="connsiteY3" fmla="*/ 0 h 16585"/>
                <a:gd name="connsiteX4" fmla="*/ 16586 w 16585"/>
                <a:gd name="connsiteY4" fmla="*/ 8293 h 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585">
                  <a:moveTo>
                    <a:pt x="16586" y="8293"/>
                  </a:moveTo>
                  <a:cubicBezTo>
                    <a:pt x="16586" y="12873"/>
                    <a:pt x="12873" y="16586"/>
                    <a:pt x="8293" y="16586"/>
                  </a:cubicBezTo>
                  <a:cubicBezTo>
                    <a:pt x="3713" y="16586"/>
                    <a:pt x="0" y="12873"/>
                    <a:pt x="0" y="8293"/>
                  </a:cubicBezTo>
                  <a:cubicBezTo>
                    <a:pt x="0" y="3713"/>
                    <a:pt x="3713" y="0"/>
                    <a:pt x="8293" y="0"/>
                  </a:cubicBezTo>
                  <a:cubicBezTo>
                    <a:pt x="12873" y="0"/>
                    <a:pt x="16586" y="3713"/>
                    <a:pt x="16586" y="829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 name="图形 13">
              <a:extLst>
                <a:ext uri="{FF2B5EF4-FFF2-40B4-BE49-F238E27FC236}">
                  <a16:creationId xmlns:a16="http://schemas.microsoft.com/office/drawing/2014/main" id="{73BFA95E-C178-6778-1867-FA990BFCE196}"/>
                </a:ext>
              </a:extLst>
            </p:cNvPr>
            <p:cNvSpPr/>
            <p:nvPr/>
          </p:nvSpPr>
          <p:spPr>
            <a:xfrm>
              <a:off x="6198332" y="2828848"/>
              <a:ext cx="16742" cy="16585"/>
            </a:xfrm>
            <a:custGeom>
              <a:avLst/>
              <a:gdLst>
                <a:gd name="connsiteX0" fmla="*/ 8293 w 16742"/>
                <a:gd name="connsiteY0" fmla="*/ 16586 h 16585"/>
                <a:gd name="connsiteX1" fmla="*/ 16743 w 16742"/>
                <a:gd name="connsiteY1" fmla="*/ 8293 h 16585"/>
                <a:gd name="connsiteX2" fmla="*/ 8293 w 16742"/>
                <a:gd name="connsiteY2" fmla="*/ 0 h 16585"/>
                <a:gd name="connsiteX3" fmla="*/ 0 w 16742"/>
                <a:gd name="connsiteY3" fmla="*/ 8293 h 16585"/>
                <a:gd name="connsiteX4" fmla="*/ 8293 w 16742"/>
                <a:gd name="connsiteY4" fmla="*/ 16586 h 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6585">
                  <a:moveTo>
                    <a:pt x="8293" y="16586"/>
                  </a:moveTo>
                  <a:cubicBezTo>
                    <a:pt x="12987" y="16586"/>
                    <a:pt x="16743" y="12831"/>
                    <a:pt x="16743" y="8293"/>
                  </a:cubicBezTo>
                  <a:cubicBezTo>
                    <a:pt x="16743" y="3755"/>
                    <a:pt x="12987" y="0"/>
                    <a:pt x="8293" y="0"/>
                  </a:cubicBezTo>
                  <a:cubicBezTo>
                    <a:pt x="3599" y="0"/>
                    <a:pt x="0" y="3755"/>
                    <a:pt x="0" y="8293"/>
                  </a:cubicBezTo>
                  <a:cubicBezTo>
                    <a:pt x="0" y="12831"/>
                    <a:pt x="3755" y="16586"/>
                    <a:pt x="8293" y="1658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 name="图形 13">
              <a:extLst>
                <a:ext uri="{FF2B5EF4-FFF2-40B4-BE49-F238E27FC236}">
                  <a16:creationId xmlns:a16="http://schemas.microsoft.com/office/drawing/2014/main" id="{9204E5C1-5579-F841-1C12-DAC9D483C532}"/>
                </a:ext>
              </a:extLst>
            </p:cNvPr>
            <p:cNvSpPr/>
            <p:nvPr/>
          </p:nvSpPr>
          <p:spPr>
            <a:xfrm>
              <a:off x="6299725" y="2870939"/>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 name="图形 13">
              <a:extLst>
                <a:ext uri="{FF2B5EF4-FFF2-40B4-BE49-F238E27FC236}">
                  <a16:creationId xmlns:a16="http://schemas.microsoft.com/office/drawing/2014/main" id="{5797EAAC-9F87-2BE2-3974-379DA4408343}"/>
                </a:ext>
              </a:extLst>
            </p:cNvPr>
            <p:cNvSpPr/>
            <p:nvPr/>
          </p:nvSpPr>
          <p:spPr>
            <a:xfrm>
              <a:off x="6395016" y="2934153"/>
              <a:ext cx="18463" cy="18463"/>
            </a:xfrm>
            <a:custGeom>
              <a:avLst/>
              <a:gdLst>
                <a:gd name="connsiteX0" fmla="*/ 9232 w 18463"/>
                <a:gd name="connsiteY0" fmla="*/ 18463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3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3"/>
                  </a:moveTo>
                  <a:cubicBezTo>
                    <a:pt x="14239" y="18463"/>
                    <a:pt x="18463" y="14395"/>
                    <a:pt x="18463" y="9232"/>
                  </a:cubicBezTo>
                  <a:cubicBezTo>
                    <a:pt x="18463" y="4225"/>
                    <a:pt x="14395" y="0"/>
                    <a:pt x="9232" y="0"/>
                  </a:cubicBezTo>
                  <a:cubicBezTo>
                    <a:pt x="4068" y="0"/>
                    <a:pt x="0" y="4068"/>
                    <a:pt x="0" y="9232"/>
                  </a:cubicBezTo>
                  <a:cubicBezTo>
                    <a:pt x="0" y="14395"/>
                    <a:pt x="4225" y="18463"/>
                    <a:pt x="9232" y="1846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 name="图形 13">
              <a:extLst>
                <a:ext uri="{FF2B5EF4-FFF2-40B4-BE49-F238E27FC236}">
                  <a16:creationId xmlns:a16="http://schemas.microsoft.com/office/drawing/2014/main" id="{5F6BBD1F-1A0F-3FF9-400E-6550A5D38525}"/>
                </a:ext>
              </a:extLst>
            </p:cNvPr>
            <p:cNvSpPr/>
            <p:nvPr/>
          </p:nvSpPr>
          <p:spPr>
            <a:xfrm>
              <a:off x="6480136" y="3015831"/>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156" y="8449"/>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 name="图形 13">
              <a:extLst>
                <a:ext uri="{FF2B5EF4-FFF2-40B4-BE49-F238E27FC236}">
                  <a16:creationId xmlns:a16="http://schemas.microsoft.com/office/drawing/2014/main" id="{F8DFB6C0-7BAB-D9F1-1A6E-F304ADD8D1E6}"/>
                </a:ext>
              </a:extLst>
            </p:cNvPr>
            <p:cNvSpPr/>
            <p:nvPr/>
          </p:nvSpPr>
          <p:spPr>
            <a:xfrm>
              <a:off x="6547575" y="3108149"/>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156" y="6572"/>
                    <a:pt x="2034"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 name="图形 13">
              <a:extLst>
                <a:ext uri="{FF2B5EF4-FFF2-40B4-BE49-F238E27FC236}">
                  <a16:creationId xmlns:a16="http://schemas.microsoft.com/office/drawing/2014/main" id="{98BF5EAF-C91C-EA5E-A629-42C5A90FC2B8}"/>
                </a:ext>
              </a:extLst>
            </p:cNvPr>
            <p:cNvSpPr/>
            <p:nvPr/>
          </p:nvSpPr>
          <p:spPr>
            <a:xfrm>
              <a:off x="6597479" y="3210637"/>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8" name="图形 13">
              <a:extLst>
                <a:ext uri="{FF2B5EF4-FFF2-40B4-BE49-F238E27FC236}">
                  <a16:creationId xmlns:a16="http://schemas.microsoft.com/office/drawing/2014/main" id="{DC271A01-FEF0-A13D-8770-60CBC536B493}"/>
                </a:ext>
              </a:extLst>
            </p:cNvPr>
            <p:cNvSpPr/>
            <p:nvPr/>
          </p:nvSpPr>
          <p:spPr>
            <a:xfrm>
              <a:off x="6627376" y="331922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007"/>
                    <a:pt x="6572" y="3286"/>
                  </a:cubicBezTo>
                  <a:cubicBezTo>
                    <a:pt x="6572" y="1408"/>
                    <a:pt x="5007" y="0"/>
                    <a:pt x="3286" y="0"/>
                  </a:cubicBezTo>
                  <a:cubicBezTo>
                    <a:pt x="1408" y="0"/>
                    <a:pt x="0" y="1565"/>
                    <a:pt x="0" y="3286"/>
                  </a:cubicBezTo>
                  <a:cubicBezTo>
                    <a:pt x="0" y="5007"/>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9" name="图形 13">
              <a:extLst>
                <a:ext uri="{FF2B5EF4-FFF2-40B4-BE49-F238E27FC236}">
                  <a16:creationId xmlns:a16="http://schemas.microsoft.com/office/drawing/2014/main" id="{26B6FC77-7417-535A-4B5D-7C92EC8908A9}"/>
                </a:ext>
              </a:extLst>
            </p:cNvPr>
            <p:cNvSpPr/>
            <p:nvPr/>
          </p:nvSpPr>
          <p:spPr>
            <a:xfrm>
              <a:off x="6763192" y="343141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0" name="图形 13">
              <a:extLst>
                <a:ext uri="{FF2B5EF4-FFF2-40B4-BE49-F238E27FC236}">
                  <a16:creationId xmlns:a16="http://schemas.microsoft.com/office/drawing/2014/main" id="{249EDBA8-F9C3-5B44-E168-7062DAE6471C}"/>
                </a:ext>
              </a:extLst>
            </p:cNvPr>
            <p:cNvSpPr/>
            <p:nvPr/>
          </p:nvSpPr>
          <p:spPr>
            <a:xfrm>
              <a:off x="6754274" y="3543295"/>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90"/>
                    <a:pt x="7511" y="3755"/>
                  </a:cubicBezTo>
                  <a:cubicBezTo>
                    <a:pt x="7511" y="1721"/>
                    <a:pt x="5789" y="0"/>
                    <a:pt x="3755" y="0"/>
                  </a:cubicBezTo>
                  <a:cubicBezTo>
                    <a:pt x="1721" y="0"/>
                    <a:pt x="0" y="1721"/>
                    <a:pt x="0" y="3755"/>
                  </a:cubicBezTo>
                  <a:cubicBezTo>
                    <a:pt x="0" y="5790"/>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1" name="图形 13">
              <a:extLst>
                <a:ext uri="{FF2B5EF4-FFF2-40B4-BE49-F238E27FC236}">
                  <a16:creationId xmlns:a16="http://schemas.microsoft.com/office/drawing/2014/main" id="{FFD33445-A258-FABE-80AA-B74D5219D8ED}"/>
                </a:ext>
              </a:extLst>
            </p:cNvPr>
            <p:cNvSpPr/>
            <p:nvPr/>
          </p:nvSpPr>
          <p:spPr>
            <a:xfrm>
              <a:off x="6728769" y="365266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2" name="图形 13">
              <a:extLst>
                <a:ext uri="{FF2B5EF4-FFF2-40B4-BE49-F238E27FC236}">
                  <a16:creationId xmlns:a16="http://schemas.microsoft.com/office/drawing/2014/main" id="{96F7E5C7-6FEB-8771-7303-CCD6C52B0A18}"/>
                </a:ext>
              </a:extLst>
            </p:cNvPr>
            <p:cNvSpPr/>
            <p:nvPr/>
          </p:nvSpPr>
          <p:spPr>
            <a:xfrm>
              <a:off x="6688086" y="3758130"/>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3" name="图形 13">
              <a:extLst>
                <a:ext uri="{FF2B5EF4-FFF2-40B4-BE49-F238E27FC236}">
                  <a16:creationId xmlns:a16="http://schemas.microsoft.com/office/drawing/2014/main" id="{B9169123-30CF-4617-06D0-8CB6A1730978}"/>
                </a:ext>
              </a:extLst>
            </p:cNvPr>
            <p:cNvSpPr/>
            <p:nvPr/>
          </p:nvSpPr>
          <p:spPr>
            <a:xfrm>
              <a:off x="6631757" y="3855611"/>
              <a:ext cx="7510" cy="7510"/>
            </a:xfrm>
            <a:custGeom>
              <a:avLst/>
              <a:gdLst>
                <a:gd name="connsiteX0" fmla="*/ 7511 w 7510"/>
                <a:gd name="connsiteY0" fmla="*/ 3755 h 7510"/>
                <a:gd name="connsiteX1" fmla="*/ 3755 w 7510"/>
                <a:gd name="connsiteY1" fmla="*/ 7511 h 7510"/>
                <a:gd name="connsiteX2" fmla="*/ 0 w 7510"/>
                <a:gd name="connsiteY2" fmla="*/ 3755 h 7510"/>
                <a:gd name="connsiteX3" fmla="*/ 3755 w 7510"/>
                <a:gd name="connsiteY3" fmla="*/ 0 h 7510"/>
                <a:gd name="connsiteX4" fmla="*/ 7511 w 7510"/>
                <a:gd name="connsiteY4" fmla="*/ 3755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7511" y="3755"/>
                  </a:moveTo>
                  <a:cubicBezTo>
                    <a:pt x="7511" y="5829"/>
                    <a:pt x="5829" y="7511"/>
                    <a:pt x="3755" y="7511"/>
                  </a:cubicBezTo>
                  <a:cubicBezTo>
                    <a:pt x="1681" y="7511"/>
                    <a:pt x="0" y="5829"/>
                    <a:pt x="0" y="3755"/>
                  </a:cubicBezTo>
                  <a:cubicBezTo>
                    <a:pt x="0" y="1681"/>
                    <a:pt x="1681" y="0"/>
                    <a:pt x="3755" y="0"/>
                  </a:cubicBezTo>
                  <a:cubicBezTo>
                    <a:pt x="5829" y="0"/>
                    <a:pt x="7511" y="1681"/>
                    <a:pt x="7511" y="375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4" name="图形 13">
              <a:extLst>
                <a:ext uri="{FF2B5EF4-FFF2-40B4-BE49-F238E27FC236}">
                  <a16:creationId xmlns:a16="http://schemas.microsoft.com/office/drawing/2014/main" id="{B13325E2-BB21-6B0E-9950-56387C86BF28}"/>
                </a:ext>
              </a:extLst>
            </p:cNvPr>
            <p:cNvSpPr/>
            <p:nvPr/>
          </p:nvSpPr>
          <p:spPr>
            <a:xfrm>
              <a:off x="6561032" y="3943235"/>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5" name="图形 13">
              <a:extLst>
                <a:ext uri="{FF2B5EF4-FFF2-40B4-BE49-F238E27FC236}">
                  <a16:creationId xmlns:a16="http://schemas.microsoft.com/office/drawing/2014/main" id="{33AC7A86-8F4C-A234-25AD-ED867BE0755A}"/>
                </a:ext>
              </a:extLst>
            </p:cNvPr>
            <p:cNvSpPr/>
            <p:nvPr/>
          </p:nvSpPr>
          <p:spPr>
            <a:xfrm>
              <a:off x="6478415" y="401990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6" name="图形 13">
              <a:extLst>
                <a:ext uri="{FF2B5EF4-FFF2-40B4-BE49-F238E27FC236}">
                  <a16:creationId xmlns:a16="http://schemas.microsoft.com/office/drawing/2014/main" id="{868C9A2B-A328-2126-CD09-197A21E514C1}"/>
                </a:ext>
              </a:extLst>
            </p:cNvPr>
            <p:cNvSpPr/>
            <p:nvPr/>
          </p:nvSpPr>
          <p:spPr>
            <a:xfrm>
              <a:off x="6384993" y="4083120"/>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3"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7" name="图形 13">
              <a:extLst>
                <a:ext uri="{FF2B5EF4-FFF2-40B4-BE49-F238E27FC236}">
                  <a16:creationId xmlns:a16="http://schemas.microsoft.com/office/drawing/2014/main" id="{656C13E6-6E53-E999-60E3-BCA03352407A}"/>
                </a:ext>
              </a:extLst>
            </p:cNvPr>
            <p:cNvSpPr/>
            <p:nvPr/>
          </p:nvSpPr>
          <p:spPr>
            <a:xfrm>
              <a:off x="6281261" y="4129748"/>
              <a:ext cx="13456" cy="13456"/>
            </a:xfrm>
            <a:custGeom>
              <a:avLst/>
              <a:gdLst>
                <a:gd name="connsiteX0" fmla="*/ 6728 w 13456"/>
                <a:gd name="connsiteY0" fmla="*/ 13456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6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6"/>
                  </a:moveTo>
                  <a:cubicBezTo>
                    <a:pt x="10484" y="13456"/>
                    <a:pt x="13457" y="10484"/>
                    <a:pt x="13457" y="6728"/>
                  </a:cubicBezTo>
                  <a:cubicBezTo>
                    <a:pt x="13457" y="2973"/>
                    <a:pt x="10484" y="0"/>
                    <a:pt x="6728" y="0"/>
                  </a:cubicBezTo>
                  <a:cubicBezTo>
                    <a:pt x="2973" y="0"/>
                    <a:pt x="0" y="2973"/>
                    <a:pt x="0" y="6728"/>
                  </a:cubicBezTo>
                  <a:cubicBezTo>
                    <a:pt x="0" y="10484"/>
                    <a:pt x="2973" y="13456"/>
                    <a:pt x="6728" y="134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8" name="图形 13">
              <a:extLst>
                <a:ext uri="{FF2B5EF4-FFF2-40B4-BE49-F238E27FC236}">
                  <a16:creationId xmlns:a16="http://schemas.microsoft.com/office/drawing/2014/main" id="{5FCBD705-1CE4-B486-77A7-1A1D34466A3B}"/>
                </a:ext>
              </a:extLst>
            </p:cNvPr>
            <p:cNvSpPr/>
            <p:nvPr/>
          </p:nvSpPr>
          <p:spPr>
            <a:xfrm>
              <a:off x="6172040" y="4161355"/>
              <a:ext cx="16590" cy="16742"/>
            </a:xfrm>
            <a:custGeom>
              <a:avLst/>
              <a:gdLst>
                <a:gd name="connsiteX0" fmla="*/ 8298 w 16590"/>
                <a:gd name="connsiteY0" fmla="*/ 16743 h 16742"/>
                <a:gd name="connsiteX1" fmla="*/ 16591 w 16590"/>
                <a:gd name="connsiteY1" fmla="*/ 8450 h 16742"/>
                <a:gd name="connsiteX2" fmla="*/ 8298 w 16590"/>
                <a:gd name="connsiteY2" fmla="*/ 0 h 16742"/>
                <a:gd name="connsiteX3" fmla="*/ 5 w 16590"/>
                <a:gd name="connsiteY3" fmla="*/ 8450 h 16742"/>
                <a:gd name="connsiteX4" fmla="*/ 8298 w 16590"/>
                <a:gd name="connsiteY4" fmla="*/ 16743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742">
                  <a:moveTo>
                    <a:pt x="8298" y="16743"/>
                  </a:moveTo>
                  <a:cubicBezTo>
                    <a:pt x="12992" y="16743"/>
                    <a:pt x="16591" y="12987"/>
                    <a:pt x="16591" y="8450"/>
                  </a:cubicBezTo>
                  <a:cubicBezTo>
                    <a:pt x="16591" y="3912"/>
                    <a:pt x="12835" y="0"/>
                    <a:pt x="8298" y="0"/>
                  </a:cubicBezTo>
                  <a:cubicBezTo>
                    <a:pt x="3760" y="0"/>
                    <a:pt x="5" y="3755"/>
                    <a:pt x="5" y="8450"/>
                  </a:cubicBezTo>
                  <a:cubicBezTo>
                    <a:pt x="-152" y="12987"/>
                    <a:pt x="3603" y="16743"/>
                    <a:pt x="8298" y="167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9" name="图形 13">
              <a:extLst>
                <a:ext uri="{FF2B5EF4-FFF2-40B4-BE49-F238E27FC236}">
                  <a16:creationId xmlns:a16="http://schemas.microsoft.com/office/drawing/2014/main" id="{8A535F40-6468-D1C0-4F07-9F9663D6C20C}"/>
                </a:ext>
              </a:extLst>
            </p:cNvPr>
            <p:cNvSpPr/>
            <p:nvPr/>
          </p:nvSpPr>
          <p:spPr>
            <a:xfrm>
              <a:off x="6059229" y="4176846"/>
              <a:ext cx="19089" cy="19245"/>
            </a:xfrm>
            <a:custGeom>
              <a:avLst/>
              <a:gdLst>
                <a:gd name="connsiteX0" fmla="*/ 9545 w 19089"/>
                <a:gd name="connsiteY0" fmla="*/ 19246 h 19245"/>
                <a:gd name="connsiteX1" fmla="*/ 19090 w 19089"/>
                <a:gd name="connsiteY1" fmla="*/ 9701 h 19245"/>
                <a:gd name="connsiteX2" fmla="*/ 9545 w 19089"/>
                <a:gd name="connsiteY2" fmla="*/ 0 h 19245"/>
                <a:gd name="connsiteX3" fmla="*/ 0 w 19089"/>
                <a:gd name="connsiteY3" fmla="*/ 9701 h 19245"/>
                <a:gd name="connsiteX4" fmla="*/ 9545 w 19089"/>
                <a:gd name="connsiteY4" fmla="*/ 19246 h 1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245">
                  <a:moveTo>
                    <a:pt x="9545" y="19246"/>
                  </a:moveTo>
                  <a:cubicBezTo>
                    <a:pt x="14865" y="19246"/>
                    <a:pt x="19090" y="14865"/>
                    <a:pt x="19090" y="9701"/>
                  </a:cubicBezTo>
                  <a:cubicBezTo>
                    <a:pt x="19090" y="4381"/>
                    <a:pt x="14865" y="0"/>
                    <a:pt x="9545" y="0"/>
                  </a:cubicBezTo>
                  <a:cubicBezTo>
                    <a:pt x="4225" y="0"/>
                    <a:pt x="0" y="4381"/>
                    <a:pt x="0" y="9701"/>
                  </a:cubicBezTo>
                  <a:cubicBezTo>
                    <a:pt x="0" y="15021"/>
                    <a:pt x="4225" y="19246"/>
                    <a:pt x="9545"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0" name="图形 13">
              <a:extLst>
                <a:ext uri="{FF2B5EF4-FFF2-40B4-BE49-F238E27FC236}">
                  <a16:creationId xmlns:a16="http://schemas.microsoft.com/office/drawing/2014/main" id="{1BAD4D3C-0D83-63EB-83B6-8018015194B5}"/>
                </a:ext>
              </a:extLst>
            </p:cNvPr>
            <p:cNvSpPr/>
            <p:nvPr/>
          </p:nvSpPr>
          <p:spPr>
            <a:xfrm>
              <a:off x="5944379" y="4174812"/>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164"/>
                    <a:pt x="18307" y="0"/>
                    <a:pt x="11735" y="0"/>
                  </a:cubicBezTo>
                  <a:cubicBezTo>
                    <a:pt x="5164" y="0"/>
                    <a:pt x="0" y="5320"/>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1" name="图形 13">
              <a:extLst>
                <a:ext uri="{FF2B5EF4-FFF2-40B4-BE49-F238E27FC236}">
                  <a16:creationId xmlns:a16="http://schemas.microsoft.com/office/drawing/2014/main" id="{39C1E3CE-91A7-AF43-44CB-D54F14FBB14A}"/>
                </a:ext>
              </a:extLst>
            </p:cNvPr>
            <p:cNvSpPr/>
            <p:nvPr/>
          </p:nvSpPr>
          <p:spPr>
            <a:xfrm>
              <a:off x="5832972" y="4157913"/>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151" y="0"/>
                    <a:pt x="11735" y="0"/>
                  </a:cubicBezTo>
                  <a:cubicBezTo>
                    <a:pt x="5320" y="0"/>
                    <a:pt x="0" y="5164"/>
                    <a:pt x="0" y="11735"/>
                  </a:cubicBezTo>
                  <a:cubicBezTo>
                    <a:pt x="0" y="18307"/>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2" name="图形 13">
              <a:extLst>
                <a:ext uri="{FF2B5EF4-FFF2-40B4-BE49-F238E27FC236}">
                  <a16:creationId xmlns:a16="http://schemas.microsoft.com/office/drawing/2014/main" id="{012E6179-CD1B-06A8-B87B-EDBDC70BA88D}"/>
                </a:ext>
              </a:extLst>
            </p:cNvPr>
            <p:cNvSpPr/>
            <p:nvPr/>
          </p:nvSpPr>
          <p:spPr>
            <a:xfrm>
              <a:off x="5724850" y="4124272"/>
              <a:ext cx="24253" cy="24409"/>
            </a:xfrm>
            <a:custGeom>
              <a:avLst/>
              <a:gdLst>
                <a:gd name="connsiteX0" fmla="*/ 12205 w 24253"/>
                <a:gd name="connsiteY0" fmla="*/ 24409 h 24409"/>
                <a:gd name="connsiteX1" fmla="*/ 24253 w 24253"/>
                <a:gd name="connsiteY1" fmla="*/ 12205 h 24409"/>
                <a:gd name="connsiteX2" fmla="*/ 12205 w 24253"/>
                <a:gd name="connsiteY2" fmla="*/ 0 h 24409"/>
                <a:gd name="connsiteX3" fmla="*/ 0 w 24253"/>
                <a:gd name="connsiteY3" fmla="*/ 12205 h 24409"/>
                <a:gd name="connsiteX4" fmla="*/ 12205 w 24253"/>
                <a:gd name="connsiteY4" fmla="*/ 24409 h 2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409">
                  <a:moveTo>
                    <a:pt x="12205" y="24409"/>
                  </a:moveTo>
                  <a:cubicBezTo>
                    <a:pt x="18933" y="24409"/>
                    <a:pt x="24253" y="18933"/>
                    <a:pt x="24253" y="12205"/>
                  </a:cubicBezTo>
                  <a:cubicBezTo>
                    <a:pt x="24253" y="5477"/>
                    <a:pt x="18777" y="0"/>
                    <a:pt x="12205" y="0"/>
                  </a:cubicBezTo>
                  <a:cubicBezTo>
                    <a:pt x="5476" y="0"/>
                    <a:pt x="0" y="5477"/>
                    <a:pt x="0" y="12205"/>
                  </a:cubicBezTo>
                  <a:cubicBezTo>
                    <a:pt x="0" y="18933"/>
                    <a:pt x="5476" y="24409"/>
                    <a:pt x="12205" y="244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3" name="图形 13">
              <a:extLst>
                <a:ext uri="{FF2B5EF4-FFF2-40B4-BE49-F238E27FC236}">
                  <a16:creationId xmlns:a16="http://schemas.microsoft.com/office/drawing/2014/main" id="{C31D35F3-973B-03D3-B113-31A648F0008D}"/>
                </a:ext>
              </a:extLst>
            </p:cNvPr>
            <p:cNvSpPr/>
            <p:nvPr/>
          </p:nvSpPr>
          <p:spPr>
            <a:xfrm>
              <a:off x="5626273" y="4078426"/>
              <a:ext cx="18463" cy="18463"/>
            </a:xfrm>
            <a:custGeom>
              <a:avLst/>
              <a:gdLst>
                <a:gd name="connsiteX0" fmla="*/ 9232 w 18463"/>
                <a:gd name="connsiteY0" fmla="*/ 18464 h 18463"/>
                <a:gd name="connsiteX1" fmla="*/ 18464 w 18463"/>
                <a:gd name="connsiteY1" fmla="*/ 9232 h 18463"/>
                <a:gd name="connsiteX2" fmla="*/ 9232 w 18463"/>
                <a:gd name="connsiteY2" fmla="*/ 0 h 18463"/>
                <a:gd name="connsiteX3" fmla="*/ 0 w 18463"/>
                <a:gd name="connsiteY3" fmla="*/ 9232 h 18463"/>
                <a:gd name="connsiteX4" fmla="*/ 9232 w 18463"/>
                <a:gd name="connsiteY4" fmla="*/ 18464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4"/>
                  </a:moveTo>
                  <a:cubicBezTo>
                    <a:pt x="14239" y="18464"/>
                    <a:pt x="18464" y="14396"/>
                    <a:pt x="18464" y="9232"/>
                  </a:cubicBezTo>
                  <a:cubicBezTo>
                    <a:pt x="18464" y="4225"/>
                    <a:pt x="14395" y="0"/>
                    <a:pt x="9232" y="0"/>
                  </a:cubicBezTo>
                  <a:cubicBezTo>
                    <a:pt x="4225" y="0"/>
                    <a:pt x="0" y="4068"/>
                    <a:pt x="0" y="9232"/>
                  </a:cubicBezTo>
                  <a:cubicBezTo>
                    <a:pt x="0" y="14239"/>
                    <a:pt x="4225" y="18464"/>
                    <a:pt x="9232" y="184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4" name="图形 13">
              <a:extLst>
                <a:ext uri="{FF2B5EF4-FFF2-40B4-BE49-F238E27FC236}">
                  <a16:creationId xmlns:a16="http://schemas.microsoft.com/office/drawing/2014/main" id="{8D70C7DF-118B-7882-21EA-89EEDF4505A5}"/>
                </a:ext>
              </a:extLst>
            </p:cNvPr>
            <p:cNvSpPr/>
            <p:nvPr/>
          </p:nvSpPr>
          <p:spPr>
            <a:xfrm>
              <a:off x="5533173" y="4014898"/>
              <a:ext cx="18463" cy="18463"/>
            </a:xfrm>
            <a:custGeom>
              <a:avLst/>
              <a:gdLst>
                <a:gd name="connsiteX0" fmla="*/ 18464 w 18463"/>
                <a:gd name="connsiteY0" fmla="*/ 9232 h 18463"/>
                <a:gd name="connsiteX1" fmla="*/ 9232 w 18463"/>
                <a:gd name="connsiteY1" fmla="*/ 18464 h 18463"/>
                <a:gd name="connsiteX2" fmla="*/ 0 w 18463"/>
                <a:gd name="connsiteY2" fmla="*/ 9232 h 18463"/>
                <a:gd name="connsiteX3" fmla="*/ 9232 w 18463"/>
                <a:gd name="connsiteY3" fmla="*/ 0 h 18463"/>
                <a:gd name="connsiteX4" fmla="*/ 18464 w 18463"/>
                <a:gd name="connsiteY4" fmla="*/ 9232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18464" y="9232"/>
                  </a:moveTo>
                  <a:cubicBezTo>
                    <a:pt x="18464" y="14331"/>
                    <a:pt x="14330" y="18464"/>
                    <a:pt x="9232" y="18464"/>
                  </a:cubicBezTo>
                  <a:cubicBezTo>
                    <a:pt x="4133" y="18464"/>
                    <a:pt x="0" y="14331"/>
                    <a:pt x="0" y="9232"/>
                  </a:cubicBezTo>
                  <a:cubicBezTo>
                    <a:pt x="0" y="4133"/>
                    <a:pt x="4133" y="0"/>
                    <a:pt x="9232" y="0"/>
                  </a:cubicBezTo>
                  <a:cubicBezTo>
                    <a:pt x="14330" y="0"/>
                    <a:pt x="18464" y="4133"/>
                    <a:pt x="18464" y="923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5" name="图形 13">
              <a:extLst>
                <a:ext uri="{FF2B5EF4-FFF2-40B4-BE49-F238E27FC236}">
                  <a16:creationId xmlns:a16="http://schemas.microsoft.com/office/drawing/2014/main" id="{3F7D8C78-422D-BF03-C51A-073A9AC33349}"/>
                </a:ext>
              </a:extLst>
            </p:cNvPr>
            <p:cNvSpPr/>
            <p:nvPr/>
          </p:nvSpPr>
          <p:spPr>
            <a:xfrm>
              <a:off x="5453529" y="3941201"/>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6" name="图形 13">
              <a:extLst>
                <a:ext uri="{FF2B5EF4-FFF2-40B4-BE49-F238E27FC236}">
                  <a16:creationId xmlns:a16="http://schemas.microsoft.com/office/drawing/2014/main" id="{55C4ECE4-A0FB-344F-FF84-E91671A66FD0}"/>
                </a:ext>
              </a:extLst>
            </p:cNvPr>
            <p:cNvSpPr/>
            <p:nvPr/>
          </p:nvSpPr>
          <p:spPr>
            <a:xfrm>
              <a:off x="5383273" y="3853107"/>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7"/>
                    <a:pt x="9701" y="0"/>
                    <a:pt x="6259" y="0"/>
                  </a:cubicBezTo>
                  <a:cubicBezTo>
                    <a:pt x="2816" y="0"/>
                    <a:pt x="0" y="2817"/>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7" name="图形 13">
              <a:extLst>
                <a:ext uri="{FF2B5EF4-FFF2-40B4-BE49-F238E27FC236}">
                  <a16:creationId xmlns:a16="http://schemas.microsoft.com/office/drawing/2014/main" id="{A4D29F8A-9476-9B10-2573-997D9BD2C11B}"/>
                </a:ext>
              </a:extLst>
            </p:cNvPr>
            <p:cNvSpPr/>
            <p:nvPr/>
          </p:nvSpPr>
          <p:spPr>
            <a:xfrm>
              <a:off x="5328978" y="3757504"/>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8" name="图形 13">
              <a:extLst>
                <a:ext uri="{FF2B5EF4-FFF2-40B4-BE49-F238E27FC236}">
                  <a16:creationId xmlns:a16="http://schemas.microsoft.com/office/drawing/2014/main" id="{489B7FD6-0CE6-4C2A-CFB7-41B031EFCEFD}"/>
                </a:ext>
              </a:extLst>
            </p:cNvPr>
            <p:cNvSpPr/>
            <p:nvPr/>
          </p:nvSpPr>
          <p:spPr>
            <a:xfrm>
              <a:off x="5289078" y="3653920"/>
              <a:ext cx="5945" cy="5945"/>
            </a:xfrm>
            <a:custGeom>
              <a:avLst/>
              <a:gdLst>
                <a:gd name="connsiteX0" fmla="*/ 5946 w 5945"/>
                <a:gd name="connsiteY0" fmla="*/ 2973 h 5945"/>
                <a:gd name="connsiteX1" fmla="*/ 2973 w 5945"/>
                <a:gd name="connsiteY1" fmla="*/ 5946 h 5945"/>
                <a:gd name="connsiteX2" fmla="*/ 0 w 5945"/>
                <a:gd name="connsiteY2" fmla="*/ 2973 h 5945"/>
                <a:gd name="connsiteX3" fmla="*/ 2973 w 5945"/>
                <a:gd name="connsiteY3" fmla="*/ 0 h 5945"/>
                <a:gd name="connsiteX4" fmla="*/ 5946 w 5945"/>
                <a:gd name="connsiteY4" fmla="*/ 2973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5946" y="2973"/>
                  </a:moveTo>
                  <a:cubicBezTo>
                    <a:pt x="5946" y="4615"/>
                    <a:pt x="4615" y="5946"/>
                    <a:pt x="2973" y="5946"/>
                  </a:cubicBezTo>
                  <a:cubicBezTo>
                    <a:pt x="1331" y="5946"/>
                    <a:pt x="0" y="4615"/>
                    <a:pt x="0" y="2973"/>
                  </a:cubicBezTo>
                  <a:cubicBezTo>
                    <a:pt x="0" y="1331"/>
                    <a:pt x="1331" y="0"/>
                    <a:pt x="2973" y="0"/>
                  </a:cubicBezTo>
                  <a:cubicBezTo>
                    <a:pt x="4615" y="0"/>
                    <a:pt x="5946" y="1331"/>
                    <a:pt x="5946" y="297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9" name="图形 13">
              <a:extLst>
                <a:ext uri="{FF2B5EF4-FFF2-40B4-BE49-F238E27FC236}">
                  <a16:creationId xmlns:a16="http://schemas.microsoft.com/office/drawing/2014/main" id="{9BCB99CB-EE7A-90FC-FADC-36C00BE08D88}"/>
                </a:ext>
              </a:extLst>
            </p:cNvPr>
            <p:cNvSpPr/>
            <p:nvPr/>
          </p:nvSpPr>
          <p:spPr>
            <a:xfrm>
              <a:off x="5264981" y="3545016"/>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782"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0" name="图形 13">
              <a:extLst>
                <a:ext uri="{FF2B5EF4-FFF2-40B4-BE49-F238E27FC236}">
                  <a16:creationId xmlns:a16="http://schemas.microsoft.com/office/drawing/2014/main" id="{A8128100-7014-50DB-2055-FD3B736F4FE6}"/>
                </a:ext>
              </a:extLst>
            </p:cNvPr>
            <p:cNvSpPr/>
            <p:nvPr/>
          </p:nvSpPr>
          <p:spPr>
            <a:xfrm>
              <a:off x="5256515" y="3432670"/>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7" y="4068"/>
                    <a:pt x="4085" y="3129"/>
                    <a:pt x="4085" y="2034"/>
                  </a:cubicBezTo>
                  <a:cubicBezTo>
                    <a:pt x="4085" y="939"/>
                    <a:pt x="3147"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1" name="图形 13">
              <a:extLst>
                <a:ext uri="{FF2B5EF4-FFF2-40B4-BE49-F238E27FC236}">
                  <a16:creationId xmlns:a16="http://schemas.microsoft.com/office/drawing/2014/main" id="{AF092A60-1338-D224-AD70-33F09ADD9277}"/>
                </a:ext>
              </a:extLst>
            </p:cNvPr>
            <p:cNvSpPr/>
            <p:nvPr/>
          </p:nvSpPr>
          <p:spPr>
            <a:xfrm>
              <a:off x="5264964" y="3320324"/>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2" name="图形 13">
              <a:extLst>
                <a:ext uri="{FF2B5EF4-FFF2-40B4-BE49-F238E27FC236}">
                  <a16:creationId xmlns:a16="http://schemas.microsoft.com/office/drawing/2014/main" id="{8AFB961D-06B8-D595-CBFD-75EAE32DFC97}"/>
                </a:ext>
              </a:extLst>
            </p:cNvPr>
            <p:cNvSpPr/>
            <p:nvPr/>
          </p:nvSpPr>
          <p:spPr>
            <a:xfrm>
              <a:off x="5290000" y="3210481"/>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7" y="4068"/>
                    <a:pt x="4085" y="3129"/>
                    <a:pt x="4085" y="2034"/>
                  </a:cubicBezTo>
                  <a:cubicBezTo>
                    <a:pt x="4085" y="939"/>
                    <a:pt x="3147"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3" name="图形 13">
              <a:extLst>
                <a:ext uri="{FF2B5EF4-FFF2-40B4-BE49-F238E27FC236}">
                  <a16:creationId xmlns:a16="http://schemas.microsoft.com/office/drawing/2014/main" id="{B9191F1C-884B-E342-42EA-CA086A893B87}"/>
                </a:ext>
              </a:extLst>
            </p:cNvPr>
            <p:cNvSpPr/>
            <p:nvPr/>
          </p:nvSpPr>
          <p:spPr>
            <a:xfrm>
              <a:off x="5331169" y="310548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4" name="图形 13">
              <a:extLst>
                <a:ext uri="{FF2B5EF4-FFF2-40B4-BE49-F238E27FC236}">
                  <a16:creationId xmlns:a16="http://schemas.microsoft.com/office/drawing/2014/main" id="{72EB2F3E-14A1-912A-9971-0EC03B564D5A}"/>
                </a:ext>
              </a:extLst>
            </p:cNvPr>
            <p:cNvSpPr/>
            <p:nvPr/>
          </p:nvSpPr>
          <p:spPr>
            <a:xfrm>
              <a:off x="5387498" y="3008008"/>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5" name="图形 13">
              <a:extLst>
                <a:ext uri="{FF2B5EF4-FFF2-40B4-BE49-F238E27FC236}">
                  <a16:creationId xmlns:a16="http://schemas.microsoft.com/office/drawing/2014/main" id="{D6D1014F-BFA5-DCDA-7F13-75FE8C3720B7}"/>
                </a:ext>
              </a:extLst>
            </p:cNvPr>
            <p:cNvSpPr/>
            <p:nvPr/>
          </p:nvSpPr>
          <p:spPr>
            <a:xfrm>
              <a:off x="5457284" y="2919288"/>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6" name="图形 13">
              <a:extLst>
                <a:ext uri="{FF2B5EF4-FFF2-40B4-BE49-F238E27FC236}">
                  <a16:creationId xmlns:a16="http://schemas.microsoft.com/office/drawing/2014/main" id="{66DABCBA-8A32-B04A-7BB3-7E437D909DD4}"/>
                </a:ext>
              </a:extLst>
            </p:cNvPr>
            <p:cNvSpPr/>
            <p:nvPr/>
          </p:nvSpPr>
          <p:spPr>
            <a:xfrm>
              <a:off x="5538180" y="284089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7" name="图形 13">
              <a:extLst>
                <a:ext uri="{FF2B5EF4-FFF2-40B4-BE49-F238E27FC236}">
                  <a16:creationId xmlns:a16="http://schemas.microsoft.com/office/drawing/2014/main" id="{B99550C7-DF40-9715-6E76-1049482A8A6E}"/>
                </a:ext>
              </a:extLst>
            </p:cNvPr>
            <p:cNvSpPr/>
            <p:nvPr/>
          </p:nvSpPr>
          <p:spPr>
            <a:xfrm>
              <a:off x="5632219" y="2778464"/>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8" name="图形 13">
              <a:extLst>
                <a:ext uri="{FF2B5EF4-FFF2-40B4-BE49-F238E27FC236}">
                  <a16:creationId xmlns:a16="http://schemas.microsoft.com/office/drawing/2014/main" id="{C7AE77BC-DDE7-A738-DFD1-3A50A462B223}"/>
                </a:ext>
              </a:extLst>
            </p:cNvPr>
            <p:cNvSpPr/>
            <p:nvPr/>
          </p:nvSpPr>
          <p:spPr>
            <a:xfrm>
              <a:off x="5733758" y="2729645"/>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9" name="图形 13">
              <a:extLst>
                <a:ext uri="{FF2B5EF4-FFF2-40B4-BE49-F238E27FC236}">
                  <a16:creationId xmlns:a16="http://schemas.microsoft.com/office/drawing/2014/main" id="{F126300A-752B-7C8A-8564-40F4DE1B9D36}"/>
                </a:ext>
              </a:extLst>
            </p:cNvPr>
            <p:cNvSpPr/>
            <p:nvPr/>
          </p:nvSpPr>
          <p:spPr>
            <a:xfrm>
              <a:off x="5840482" y="269537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0" name="图形 13">
              <a:extLst>
                <a:ext uri="{FF2B5EF4-FFF2-40B4-BE49-F238E27FC236}">
                  <a16:creationId xmlns:a16="http://schemas.microsoft.com/office/drawing/2014/main" id="{6906157D-6136-A6F4-4367-9306D52A8B69}"/>
                </a:ext>
              </a:extLst>
            </p:cNvPr>
            <p:cNvSpPr/>
            <p:nvPr/>
          </p:nvSpPr>
          <p:spPr>
            <a:xfrm>
              <a:off x="5951889" y="2678479"/>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7"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1" name="图形 13">
              <a:extLst>
                <a:ext uri="{FF2B5EF4-FFF2-40B4-BE49-F238E27FC236}">
                  <a16:creationId xmlns:a16="http://schemas.microsoft.com/office/drawing/2014/main" id="{3E8C366D-0BE8-3C4C-F81A-F41DC172747B}"/>
                </a:ext>
              </a:extLst>
            </p:cNvPr>
            <p:cNvSpPr/>
            <p:nvPr/>
          </p:nvSpPr>
          <p:spPr>
            <a:xfrm>
              <a:off x="6063297" y="2677228"/>
              <a:ext cx="10952" cy="10953"/>
            </a:xfrm>
            <a:custGeom>
              <a:avLst/>
              <a:gdLst>
                <a:gd name="connsiteX0" fmla="*/ 5476 w 10952"/>
                <a:gd name="connsiteY0" fmla="*/ 10953 h 10953"/>
                <a:gd name="connsiteX1" fmla="*/ 10953 w 10952"/>
                <a:gd name="connsiteY1" fmla="*/ 5476 h 10953"/>
                <a:gd name="connsiteX2" fmla="*/ 5476 w 10952"/>
                <a:gd name="connsiteY2" fmla="*/ 0 h 10953"/>
                <a:gd name="connsiteX3" fmla="*/ 0 w 10952"/>
                <a:gd name="connsiteY3" fmla="*/ 5476 h 10953"/>
                <a:gd name="connsiteX4" fmla="*/ 5476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6" y="10953"/>
                  </a:moveTo>
                  <a:cubicBezTo>
                    <a:pt x="8449" y="10953"/>
                    <a:pt x="10953" y="8449"/>
                    <a:pt x="10953" y="5476"/>
                  </a:cubicBezTo>
                  <a:cubicBezTo>
                    <a:pt x="10953" y="2504"/>
                    <a:pt x="8449" y="0"/>
                    <a:pt x="5476" y="0"/>
                  </a:cubicBezTo>
                  <a:cubicBezTo>
                    <a:pt x="2504" y="0"/>
                    <a:pt x="0" y="2504"/>
                    <a:pt x="0" y="5476"/>
                  </a:cubicBezTo>
                  <a:cubicBezTo>
                    <a:pt x="156"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2" name="图形 13">
              <a:extLst>
                <a:ext uri="{FF2B5EF4-FFF2-40B4-BE49-F238E27FC236}">
                  <a16:creationId xmlns:a16="http://schemas.microsoft.com/office/drawing/2014/main" id="{81BEF5B8-D930-1415-FF6B-A0BED2B3E0C8}"/>
                </a:ext>
              </a:extLst>
            </p:cNvPr>
            <p:cNvSpPr/>
            <p:nvPr/>
          </p:nvSpPr>
          <p:spPr>
            <a:xfrm>
              <a:off x="6172040" y="2690997"/>
              <a:ext cx="16590" cy="16898"/>
            </a:xfrm>
            <a:custGeom>
              <a:avLst/>
              <a:gdLst>
                <a:gd name="connsiteX0" fmla="*/ 8298 w 16590"/>
                <a:gd name="connsiteY0" fmla="*/ 16899 h 16898"/>
                <a:gd name="connsiteX1" fmla="*/ 16591 w 16590"/>
                <a:gd name="connsiteY1" fmla="*/ 8449 h 16898"/>
                <a:gd name="connsiteX2" fmla="*/ 8298 w 16590"/>
                <a:gd name="connsiteY2" fmla="*/ 0 h 16898"/>
                <a:gd name="connsiteX3" fmla="*/ 5 w 16590"/>
                <a:gd name="connsiteY3" fmla="*/ 8449 h 16898"/>
                <a:gd name="connsiteX4" fmla="*/ 8298 w 16590"/>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898">
                  <a:moveTo>
                    <a:pt x="8298" y="16899"/>
                  </a:moveTo>
                  <a:cubicBezTo>
                    <a:pt x="12992" y="16899"/>
                    <a:pt x="16591" y="13144"/>
                    <a:pt x="16591" y="8449"/>
                  </a:cubicBezTo>
                  <a:cubicBezTo>
                    <a:pt x="16591" y="3912"/>
                    <a:pt x="12835" y="0"/>
                    <a:pt x="8298" y="0"/>
                  </a:cubicBezTo>
                  <a:cubicBezTo>
                    <a:pt x="3760" y="0"/>
                    <a:pt x="5" y="3755"/>
                    <a:pt x="5" y="8449"/>
                  </a:cubicBezTo>
                  <a:cubicBezTo>
                    <a:pt x="-152" y="13144"/>
                    <a:pt x="3603" y="16899"/>
                    <a:pt x="8298" y="1689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3" name="图形 13">
              <a:extLst>
                <a:ext uri="{FF2B5EF4-FFF2-40B4-BE49-F238E27FC236}">
                  <a16:creationId xmlns:a16="http://schemas.microsoft.com/office/drawing/2014/main" id="{2CF68BDF-02FA-A621-3C22-26132B72028A}"/>
                </a:ext>
              </a:extLst>
            </p:cNvPr>
            <p:cNvSpPr/>
            <p:nvPr/>
          </p:nvSpPr>
          <p:spPr>
            <a:xfrm>
              <a:off x="6276254" y="2721040"/>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0" y="23471"/>
                    <a:pt x="23471" y="18307"/>
                    <a:pt x="23471" y="11735"/>
                  </a:cubicBezTo>
                  <a:cubicBezTo>
                    <a:pt x="23471" y="5320"/>
                    <a:pt x="18307" y="0"/>
                    <a:pt x="11735" y="0"/>
                  </a:cubicBezTo>
                  <a:cubicBezTo>
                    <a:pt x="5320" y="0"/>
                    <a:pt x="0" y="5164"/>
                    <a:pt x="0" y="11735"/>
                  </a:cubicBezTo>
                  <a:cubicBezTo>
                    <a:pt x="0" y="18307"/>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4" name="图形 13">
              <a:extLst>
                <a:ext uri="{FF2B5EF4-FFF2-40B4-BE49-F238E27FC236}">
                  <a16:creationId xmlns:a16="http://schemas.microsoft.com/office/drawing/2014/main" id="{EB147655-771F-5DFC-2A61-1BA7A9CB2938}"/>
                </a:ext>
              </a:extLst>
            </p:cNvPr>
            <p:cNvSpPr/>
            <p:nvPr/>
          </p:nvSpPr>
          <p:spPr>
            <a:xfrm>
              <a:off x="6379056" y="2771110"/>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5" name="图形 13">
              <a:extLst>
                <a:ext uri="{FF2B5EF4-FFF2-40B4-BE49-F238E27FC236}">
                  <a16:creationId xmlns:a16="http://schemas.microsoft.com/office/drawing/2014/main" id="{6F1D709B-4126-D0B5-5F04-E96A00B4ED46}"/>
                </a:ext>
              </a:extLst>
            </p:cNvPr>
            <p:cNvSpPr/>
            <p:nvPr/>
          </p:nvSpPr>
          <p:spPr>
            <a:xfrm>
              <a:off x="6475911" y="2838393"/>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6" name="图形 13">
              <a:extLst>
                <a:ext uri="{FF2B5EF4-FFF2-40B4-BE49-F238E27FC236}">
                  <a16:creationId xmlns:a16="http://schemas.microsoft.com/office/drawing/2014/main" id="{2219907A-7232-D128-0D43-A40A9F464ADF}"/>
                </a:ext>
              </a:extLst>
            </p:cNvPr>
            <p:cNvSpPr/>
            <p:nvPr/>
          </p:nvSpPr>
          <p:spPr>
            <a:xfrm>
              <a:off x="6558998" y="291553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7" y="0"/>
                    <a:pt x="0" y="2816"/>
                    <a:pt x="0" y="6259"/>
                  </a:cubicBezTo>
                  <a:cubicBezTo>
                    <a:pt x="0" y="9701"/>
                    <a:pt x="2660"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7" name="图形 13">
              <a:extLst>
                <a:ext uri="{FF2B5EF4-FFF2-40B4-BE49-F238E27FC236}">
                  <a16:creationId xmlns:a16="http://schemas.microsoft.com/office/drawing/2014/main" id="{C873DF65-B3D0-BD35-21AF-3AEDFB85A41C}"/>
                </a:ext>
              </a:extLst>
            </p:cNvPr>
            <p:cNvSpPr/>
            <p:nvPr/>
          </p:nvSpPr>
          <p:spPr>
            <a:xfrm>
              <a:off x="6631287" y="3005660"/>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8" name="图形 13">
              <a:extLst>
                <a:ext uri="{FF2B5EF4-FFF2-40B4-BE49-F238E27FC236}">
                  <a16:creationId xmlns:a16="http://schemas.microsoft.com/office/drawing/2014/main" id="{459B9254-90A6-C5A6-2257-AD1BE2C3CB1E}"/>
                </a:ext>
              </a:extLst>
            </p:cNvPr>
            <p:cNvSpPr/>
            <p:nvPr/>
          </p:nvSpPr>
          <p:spPr>
            <a:xfrm>
              <a:off x="6688545" y="3104237"/>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9" name="图形 13">
              <a:extLst>
                <a:ext uri="{FF2B5EF4-FFF2-40B4-BE49-F238E27FC236}">
                  <a16:creationId xmlns:a16="http://schemas.microsoft.com/office/drawing/2014/main" id="{A93D4746-C4DA-8137-4FED-DE84295DAD7A}"/>
                </a:ext>
              </a:extLst>
            </p:cNvPr>
            <p:cNvSpPr/>
            <p:nvPr/>
          </p:nvSpPr>
          <p:spPr>
            <a:xfrm>
              <a:off x="6729708" y="320922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0" name="图形 13">
              <a:extLst>
                <a:ext uri="{FF2B5EF4-FFF2-40B4-BE49-F238E27FC236}">
                  <a16:creationId xmlns:a16="http://schemas.microsoft.com/office/drawing/2014/main" id="{6C89CFA5-5B08-5D83-E6BF-482CDC276756}"/>
                </a:ext>
              </a:extLst>
            </p:cNvPr>
            <p:cNvSpPr/>
            <p:nvPr/>
          </p:nvSpPr>
          <p:spPr>
            <a:xfrm>
              <a:off x="6755056" y="3319228"/>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252"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1" name="图形 13">
              <a:extLst>
                <a:ext uri="{FF2B5EF4-FFF2-40B4-BE49-F238E27FC236}">
                  <a16:creationId xmlns:a16="http://schemas.microsoft.com/office/drawing/2014/main" id="{1BEBA1DB-CA43-A15D-E1F7-A6D65276BF13}"/>
                </a:ext>
              </a:extLst>
            </p:cNvPr>
            <p:cNvSpPr/>
            <p:nvPr/>
          </p:nvSpPr>
          <p:spPr>
            <a:xfrm>
              <a:off x="6888839" y="343141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2" name="图形 13">
              <a:extLst>
                <a:ext uri="{FF2B5EF4-FFF2-40B4-BE49-F238E27FC236}">
                  <a16:creationId xmlns:a16="http://schemas.microsoft.com/office/drawing/2014/main" id="{5B7FBD42-7924-0A99-74A0-F9B4FB9319E6}"/>
                </a:ext>
              </a:extLst>
            </p:cNvPr>
            <p:cNvSpPr/>
            <p:nvPr/>
          </p:nvSpPr>
          <p:spPr>
            <a:xfrm>
              <a:off x="6880702" y="3542825"/>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3" name="图形 13">
              <a:extLst>
                <a:ext uri="{FF2B5EF4-FFF2-40B4-BE49-F238E27FC236}">
                  <a16:creationId xmlns:a16="http://schemas.microsoft.com/office/drawing/2014/main" id="{5F87CC5D-70F3-31DC-F229-A6E3A6BF530B}"/>
                </a:ext>
              </a:extLst>
            </p:cNvPr>
            <p:cNvSpPr/>
            <p:nvPr/>
          </p:nvSpPr>
          <p:spPr>
            <a:xfrm>
              <a:off x="6859109" y="365345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728"/>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4" name="图形 13">
              <a:extLst>
                <a:ext uri="{FF2B5EF4-FFF2-40B4-BE49-F238E27FC236}">
                  <a16:creationId xmlns:a16="http://schemas.microsoft.com/office/drawing/2014/main" id="{2E898B6D-E064-13BB-CBC0-3CEA5F511B24}"/>
                </a:ext>
              </a:extLst>
            </p:cNvPr>
            <p:cNvSpPr/>
            <p:nvPr/>
          </p:nvSpPr>
          <p:spPr>
            <a:xfrm>
              <a:off x="6823590" y="3760477"/>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5" name="图形 13">
              <a:extLst>
                <a:ext uri="{FF2B5EF4-FFF2-40B4-BE49-F238E27FC236}">
                  <a16:creationId xmlns:a16="http://schemas.microsoft.com/office/drawing/2014/main" id="{662AA017-3057-717E-1FE4-54A02F8D3BB1}"/>
                </a:ext>
              </a:extLst>
            </p:cNvPr>
            <p:cNvSpPr/>
            <p:nvPr/>
          </p:nvSpPr>
          <p:spPr>
            <a:xfrm>
              <a:off x="6774771" y="386202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6" name="图形 13">
              <a:extLst>
                <a:ext uri="{FF2B5EF4-FFF2-40B4-BE49-F238E27FC236}">
                  <a16:creationId xmlns:a16="http://schemas.microsoft.com/office/drawing/2014/main" id="{146E3E3A-F005-875A-FB81-BC530F295139}"/>
                </a:ext>
              </a:extLst>
            </p:cNvPr>
            <p:cNvSpPr/>
            <p:nvPr/>
          </p:nvSpPr>
          <p:spPr>
            <a:xfrm>
              <a:off x="6713278" y="3956535"/>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7" name="图形 13">
              <a:extLst>
                <a:ext uri="{FF2B5EF4-FFF2-40B4-BE49-F238E27FC236}">
                  <a16:creationId xmlns:a16="http://schemas.microsoft.com/office/drawing/2014/main" id="{36CCE58A-BA72-83DD-E152-014D866C8B18}"/>
                </a:ext>
              </a:extLst>
            </p:cNvPr>
            <p:cNvSpPr/>
            <p:nvPr/>
          </p:nvSpPr>
          <p:spPr>
            <a:xfrm>
              <a:off x="6640206" y="4042281"/>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0" y="6728"/>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8" name="图形 13">
              <a:extLst>
                <a:ext uri="{FF2B5EF4-FFF2-40B4-BE49-F238E27FC236}">
                  <a16:creationId xmlns:a16="http://schemas.microsoft.com/office/drawing/2014/main" id="{08414F65-AEB8-78C2-B3AC-C0268BF352CA}"/>
                </a:ext>
              </a:extLst>
            </p:cNvPr>
            <p:cNvSpPr/>
            <p:nvPr/>
          </p:nvSpPr>
          <p:spPr>
            <a:xfrm>
              <a:off x="6556651" y="4118169"/>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9" name="图形 13">
              <a:extLst>
                <a:ext uri="{FF2B5EF4-FFF2-40B4-BE49-F238E27FC236}">
                  <a16:creationId xmlns:a16="http://schemas.microsoft.com/office/drawing/2014/main" id="{5BC0542F-3B48-A4A5-F760-A279C7D32B5A}"/>
                </a:ext>
              </a:extLst>
            </p:cNvPr>
            <p:cNvSpPr/>
            <p:nvPr/>
          </p:nvSpPr>
          <p:spPr>
            <a:xfrm>
              <a:off x="6464332" y="4182635"/>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0" name="图形 13">
              <a:extLst>
                <a:ext uri="{FF2B5EF4-FFF2-40B4-BE49-F238E27FC236}">
                  <a16:creationId xmlns:a16="http://schemas.microsoft.com/office/drawing/2014/main" id="{3E6F9CAF-F077-9B45-6C8F-D69921445EA4}"/>
                </a:ext>
              </a:extLst>
            </p:cNvPr>
            <p:cNvSpPr/>
            <p:nvPr/>
          </p:nvSpPr>
          <p:spPr>
            <a:xfrm>
              <a:off x="6362313" y="4232706"/>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7"/>
                    <a:pt x="9701" y="0"/>
                    <a:pt x="6259" y="0"/>
                  </a:cubicBezTo>
                  <a:cubicBezTo>
                    <a:pt x="2816" y="0"/>
                    <a:pt x="0" y="2817"/>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1" name="图形 13">
              <a:extLst>
                <a:ext uri="{FF2B5EF4-FFF2-40B4-BE49-F238E27FC236}">
                  <a16:creationId xmlns:a16="http://schemas.microsoft.com/office/drawing/2014/main" id="{513C1B0B-637C-71CA-25F8-FF027EA0EB78}"/>
                </a:ext>
              </a:extLst>
            </p:cNvPr>
            <p:cNvSpPr/>
            <p:nvPr/>
          </p:nvSpPr>
          <p:spPr>
            <a:xfrm>
              <a:off x="6254818" y="4269946"/>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2" name="图形 13">
              <a:extLst>
                <a:ext uri="{FF2B5EF4-FFF2-40B4-BE49-F238E27FC236}">
                  <a16:creationId xmlns:a16="http://schemas.microsoft.com/office/drawing/2014/main" id="{7FB64E54-2787-F949-5D3B-BB7773B44209}"/>
                </a:ext>
              </a:extLst>
            </p:cNvPr>
            <p:cNvSpPr/>
            <p:nvPr/>
          </p:nvSpPr>
          <p:spPr>
            <a:xfrm>
              <a:off x="6143723" y="4293730"/>
              <a:ext cx="18463" cy="18463"/>
            </a:xfrm>
            <a:custGeom>
              <a:avLst/>
              <a:gdLst>
                <a:gd name="connsiteX0" fmla="*/ 9232 w 18463"/>
                <a:gd name="connsiteY0" fmla="*/ 18463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3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3"/>
                  </a:moveTo>
                  <a:cubicBezTo>
                    <a:pt x="14395" y="18463"/>
                    <a:pt x="18463" y="14395"/>
                    <a:pt x="18463" y="9232"/>
                  </a:cubicBezTo>
                  <a:cubicBezTo>
                    <a:pt x="18463" y="4225"/>
                    <a:pt x="14395" y="0"/>
                    <a:pt x="9232" y="0"/>
                  </a:cubicBezTo>
                  <a:cubicBezTo>
                    <a:pt x="4225" y="0"/>
                    <a:pt x="0" y="4068"/>
                    <a:pt x="0" y="9232"/>
                  </a:cubicBezTo>
                  <a:cubicBezTo>
                    <a:pt x="0" y="14395"/>
                    <a:pt x="4068" y="18463"/>
                    <a:pt x="9232" y="1846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3" name="图形 13">
              <a:extLst>
                <a:ext uri="{FF2B5EF4-FFF2-40B4-BE49-F238E27FC236}">
                  <a16:creationId xmlns:a16="http://schemas.microsoft.com/office/drawing/2014/main" id="{819A0A0E-BB92-56F9-5DB9-FD7B6F6596FC}"/>
                </a:ext>
              </a:extLst>
            </p:cNvPr>
            <p:cNvSpPr/>
            <p:nvPr/>
          </p:nvSpPr>
          <p:spPr>
            <a:xfrm>
              <a:off x="6030282" y="4303275"/>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4" name="图形 13">
              <a:extLst>
                <a:ext uri="{FF2B5EF4-FFF2-40B4-BE49-F238E27FC236}">
                  <a16:creationId xmlns:a16="http://schemas.microsoft.com/office/drawing/2014/main" id="{9DC056D6-97C2-AFF0-C322-4C454C40F68B}"/>
                </a:ext>
              </a:extLst>
            </p:cNvPr>
            <p:cNvSpPr/>
            <p:nvPr/>
          </p:nvSpPr>
          <p:spPr>
            <a:xfrm>
              <a:off x="5915901" y="4298111"/>
              <a:ext cx="24252" cy="24253"/>
            </a:xfrm>
            <a:custGeom>
              <a:avLst/>
              <a:gdLst>
                <a:gd name="connsiteX0" fmla="*/ 12205 w 24252"/>
                <a:gd name="connsiteY0" fmla="*/ 24253 h 24253"/>
                <a:gd name="connsiteX1" fmla="*/ 24253 w 24252"/>
                <a:gd name="connsiteY1" fmla="*/ 12205 h 24253"/>
                <a:gd name="connsiteX2" fmla="*/ 12205 w 24252"/>
                <a:gd name="connsiteY2" fmla="*/ 0 h 24253"/>
                <a:gd name="connsiteX3" fmla="*/ 0 w 24252"/>
                <a:gd name="connsiteY3" fmla="*/ 12205 h 24253"/>
                <a:gd name="connsiteX4" fmla="*/ 12205 w 24252"/>
                <a:gd name="connsiteY4" fmla="*/ 24253 h 2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2" h="24253">
                  <a:moveTo>
                    <a:pt x="12205" y="24253"/>
                  </a:moveTo>
                  <a:cubicBezTo>
                    <a:pt x="18933" y="24253"/>
                    <a:pt x="24253" y="18776"/>
                    <a:pt x="24253" y="12205"/>
                  </a:cubicBezTo>
                  <a:cubicBezTo>
                    <a:pt x="24253" y="5476"/>
                    <a:pt x="18776" y="0"/>
                    <a:pt x="12205" y="0"/>
                  </a:cubicBezTo>
                  <a:cubicBezTo>
                    <a:pt x="5476" y="0"/>
                    <a:pt x="0" y="5476"/>
                    <a:pt x="0" y="12205"/>
                  </a:cubicBezTo>
                  <a:cubicBezTo>
                    <a:pt x="0" y="18776"/>
                    <a:pt x="5476"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5" name="图形 13">
              <a:extLst>
                <a:ext uri="{FF2B5EF4-FFF2-40B4-BE49-F238E27FC236}">
                  <a16:creationId xmlns:a16="http://schemas.microsoft.com/office/drawing/2014/main" id="{AAE15EE0-EA37-0B2F-F985-5BC34A74BC3B}"/>
                </a:ext>
              </a:extLst>
            </p:cNvPr>
            <p:cNvSpPr/>
            <p:nvPr/>
          </p:nvSpPr>
          <p:spPr>
            <a:xfrm>
              <a:off x="5803242" y="4278865"/>
              <a:ext cx="26756" cy="26756"/>
            </a:xfrm>
            <a:custGeom>
              <a:avLst/>
              <a:gdLst>
                <a:gd name="connsiteX0" fmla="*/ 13457 w 26756"/>
                <a:gd name="connsiteY0" fmla="*/ 26756 h 26756"/>
                <a:gd name="connsiteX1" fmla="*/ 26757 w 26756"/>
                <a:gd name="connsiteY1" fmla="*/ 13457 h 26756"/>
                <a:gd name="connsiteX2" fmla="*/ 13457 w 26756"/>
                <a:gd name="connsiteY2" fmla="*/ 0 h 26756"/>
                <a:gd name="connsiteX3" fmla="*/ 0 w 26756"/>
                <a:gd name="connsiteY3" fmla="*/ 13457 h 26756"/>
                <a:gd name="connsiteX4" fmla="*/ 13457 w 26756"/>
                <a:gd name="connsiteY4" fmla="*/ 26756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756">
                  <a:moveTo>
                    <a:pt x="13457" y="26756"/>
                  </a:moveTo>
                  <a:cubicBezTo>
                    <a:pt x="20811" y="26756"/>
                    <a:pt x="26757" y="20810"/>
                    <a:pt x="26757" y="13457"/>
                  </a:cubicBezTo>
                  <a:cubicBezTo>
                    <a:pt x="26757" y="6102"/>
                    <a:pt x="20811" y="0"/>
                    <a:pt x="13457" y="0"/>
                  </a:cubicBezTo>
                  <a:cubicBezTo>
                    <a:pt x="6102" y="0"/>
                    <a:pt x="0" y="5946"/>
                    <a:pt x="0" y="13457"/>
                  </a:cubicBezTo>
                  <a:cubicBezTo>
                    <a:pt x="157" y="20810"/>
                    <a:pt x="6102" y="26756"/>
                    <a:pt x="13457" y="267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6" name="图形 13">
              <a:extLst>
                <a:ext uri="{FF2B5EF4-FFF2-40B4-BE49-F238E27FC236}">
                  <a16:creationId xmlns:a16="http://schemas.microsoft.com/office/drawing/2014/main" id="{3BE8002A-0B75-4185-1C54-79D5ED166866}"/>
                </a:ext>
              </a:extLst>
            </p:cNvPr>
            <p:cNvSpPr/>
            <p:nvPr/>
          </p:nvSpPr>
          <p:spPr>
            <a:xfrm>
              <a:off x="5694494" y="4245850"/>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219"/>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7" name="图形 13">
              <a:extLst>
                <a:ext uri="{FF2B5EF4-FFF2-40B4-BE49-F238E27FC236}">
                  <a16:creationId xmlns:a16="http://schemas.microsoft.com/office/drawing/2014/main" id="{E29BAFE7-412F-069F-59C3-EF8F8DD64B8B}"/>
                </a:ext>
              </a:extLst>
            </p:cNvPr>
            <p:cNvSpPr/>
            <p:nvPr/>
          </p:nvSpPr>
          <p:spPr>
            <a:xfrm>
              <a:off x="5593414" y="4202351"/>
              <a:ext cx="24253" cy="24252"/>
            </a:xfrm>
            <a:custGeom>
              <a:avLst/>
              <a:gdLst>
                <a:gd name="connsiteX0" fmla="*/ 12205 w 24253"/>
                <a:gd name="connsiteY0" fmla="*/ 24253 h 24252"/>
                <a:gd name="connsiteX1" fmla="*/ 24253 w 24253"/>
                <a:gd name="connsiteY1" fmla="*/ 12048 h 24252"/>
                <a:gd name="connsiteX2" fmla="*/ 12205 w 24253"/>
                <a:gd name="connsiteY2" fmla="*/ 0 h 24252"/>
                <a:gd name="connsiteX3" fmla="*/ 0 w 24253"/>
                <a:gd name="connsiteY3" fmla="*/ 12048 h 24252"/>
                <a:gd name="connsiteX4" fmla="*/ 12205 w 24253"/>
                <a:gd name="connsiteY4" fmla="*/ 24253 h 2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252">
                  <a:moveTo>
                    <a:pt x="12205" y="24253"/>
                  </a:moveTo>
                  <a:cubicBezTo>
                    <a:pt x="18933" y="24253"/>
                    <a:pt x="24253" y="18776"/>
                    <a:pt x="24253" y="12048"/>
                  </a:cubicBezTo>
                  <a:cubicBezTo>
                    <a:pt x="24253" y="5320"/>
                    <a:pt x="18777" y="0"/>
                    <a:pt x="12205" y="0"/>
                  </a:cubicBezTo>
                  <a:cubicBezTo>
                    <a:pt x="5477" y="0"/>
                    <a:pt x="0" y="5476"/>
                    <a:pt x="0" y="12048"/>
                  </a:cubicBezTo>
                  <a:cubicBezTo>
                    <a:pt x="157" y="18933"/>
                    <a:pt x="5477"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8" name="图形 13">
              <a:extLst>
                <a:ext uri="{FF2B5EF4-FFF2-40B4-BE49-F238E27FC236}">
                  <a16:creationId xmlns:a16="http://schemas.microsoft.com/office/drawing/2014/main" id="{DF7B5CC1-111A-F5DE-5A5E-03C08784ECFA}"/>
                </a:ext>
              </a:extLst>
            </p:cNvPr>
            <p:cNvSpPr/>
            <p:nvPr/>
          </p:nvSpPr>
          <p:spPr>
            <a:xfrm>
              <a:off x="5497497" y="4144300"/>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307" y="0"/>
                    <a:pt x="11735" y="0"/>
                  </a:cubicBezTo>
                  <a:cubicBezTo>
                    <a:pt x="5320" y="0"/>
                    <a:pt x="0" y="5320"/>
                    <a:pt x="0" y="11735"/>
                  </a:cubicBezTo>
                  <a:cubicBezTo>
                    <a:pt x="0" y="18307"/>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9" name="图形 13">
              <a:extLst>
                <a:ext uri="{FF2B5EF4-FFF2-40B4-BE49-F238E27FC236}">
                  <a16:creationId xmlns:a16="http://schemas.microsoft.com/office/drawing/2014/main" id="{32B8F09E-AFB1-7092-50FA-1AC16F3D8F3C}"/>
                </a:ext>
              </a:extLst>
            </p:cNvPr>
            <p:cNvSpPr/>
            <p:nvPr/>
          </p:nvSpPr>
          <p:spPr>
            <a:xfrm>
              <a:off x="5412842" y="4077643"/>
              <a:ext cx="16590" cy="16585"/>
            </a:xfrm>
            <a:custGeom>
              <a:avLst/>
              <a:gdLst>
                <a:gd name="connsiteX0" fmla="*/ 8298 w 16590"/>
                <a:gd name="connsiteY0" fmla="*/ 16586 h 16585"/>
                <a:gd name="connsiteX1" fmla="*/ 16591 w 16590"/>
                <a:gd name="connsiteY1" fmla="*/ 8293 h 16585"/>
                <a:gd name="connsiteX2" fmla="*/ 8298 w 16590"/>
                <a:gd name="connsiteY2" fmla="*/ 0 h 16585"/>
                <a:gd name="connsiteX3" fmla="*/ 5 w 16590"/>
                <a:gd name="connsiteY3" fmla="*/ 8293 h 16585"/>
                <a:gd name="connsiteX4" fmla="*/ 8298 w 16590"/>
                <a:gd name="connsiteY4" fmla="*/ 16586 h 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585">
                  <a:moveTo>
                    <a:pt x="8298" y="16586"/>
                  </a:moveTo>
                  <a:cubicBezTo>
                    <a:pt x="12992" y="16586"/>
                    <a:pt x="16591" y="12830"/>
                    <a:pt x="16591" y="8293"/>
                  </a:cubicBezTo>
                  <a:cubicBezTo>
                    <a:pt x="16591" y="3755"/>
                    <a:pt x="12835" y="0"/>
                    <a:pt x="8298" y="0"/>
                  </a:cubicBezTo>
                  <a:cubicBezTo>
                    <a:pt x="3760" y="0"/>
                    <a:pt x="5" y="3755"/>
                    <a:pt x="5" y="8293"/>
                  </a:cubicBezTo>
                  <a:cubicBezTo>
                    <a:pt x="-152" y="12830"/>
                    <a:pt x="3604" y="16586"/>
                    <a:pt x="8298" y="1658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0" name="图形 13">
              <a:extLst>
                <a:ext uri="{FF2B5EF4-FFF2-40B4-BE49-F238E27FC236}">
                  <a16:creationId xmlns:a16="http://schemas.microsoft.com/office/drawing/2014/main" id="{006B6D32-DE98-F99E-71E8-07C856DA88F9}"/>
                </a:ext>
              </a:extLst>
            </p:cNvPr>
            <p:cNvSpPr/>
            <p:nvPr/>
          </p:nvSpPr>
          <p:spPr>
            <a:xfrm>
              <a:off x="5334450" y="3996435"/>
              <a:ext cx="16590" cy="16742"/>
            </a:xfrm>
            <a:custGeom>
              <a:avLst/>
              <a:gdLst>
                <a:gd name="connsiteX0" fmla="*/ 8298 w 16590"/>
                <a:gd name="connsiteY0" fmla="*/ 16742 h 16742"/>
                <a:gd name="connsiteX1" fmla="*/ 16591 w 16590"/>
                <a:gd name="connsiteY1" fmla="*/ 8293 h 16742"/>
                <a:gd name="connsiteX2" fmla="*/ 8298 w 16590"/>
                <a:gd name="connsiteY2" fmla="*/ 0 h 16742"/>
                <a:gd name="connsiteX3" fmla="*/ 5 w 16590"/>
                <a:gd name="connsiteY3" fmla="*/ 8293 h 16742"/>
                <a:gd name="connsiteX4" fmla="*/ 8298 w 16590"/>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742">
                  <a:moveTo>
                    <a:pt x="8298" y="16742"/>
                  </a:moveTo>
                  <a:cubicBezTo>
                    <a:pt x="12835" y="16742"/>
                    <a:pt x="16591" y="12987"/>
                    <a:pt x="16591" y="8293"/>
                  </a:cubicBezTo>
                  <a:cubicBezTo>
                    <a:pt x="16591" y="3755"/>
                    <a:pt x="12835" y="0"/>
                    <a:pt x="8298" y="0"/>
                  </a:cubicBezTo>
                  <a:cubicBezTo>
                    <a:pt x="3760" y="0"/>
                    <a:pt x="5" y="3755"/>
                    <a:pt x="5" y="8293"/>
                  </a:cubicBezTo>
                  <a:cubicBezTo>
                    <a:pt x="-152" y="12987"/>
                    <a:pt x="3603" y="16742"/>
                    <a:pt x="8298"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1" name="图形 13">
              <a:extLst>
                <a:ext uri="{FF2B5EF4-FFF2-40B4-BE49-F238E27FC236}">
                  <a16:creationId xmlns:a16="http://schemas.microsoft.com/office/drawing/2014/main" id="{5457B52B-90F4-EAA7-E17B-B0F8F55F156E}"/>
                </a:ext>
              </a:extLst>
            </p:cNvPr>
            <p:cNvSpPr/>
            <p:nvPr/>
          </p:nvSpPr>
          <p:spPr>
            <a:xfrm>
              <a:off x="5268580" y="3907716"/>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2" name="图形 13">
              <a:extLst>
                <a:ext uri="{FF2B5EF4-FFF2-40B4-BE49-F238E27FC236}">
                  <a16:creationId xmlns:a16="http://schemas.microsoft.com/office/drawing/2014/main" id="{FD388500-6EC7-0B09-177A-3F941D446224}"/>
                </a:ext>
              </a:extLst>
            </p:cNvPr>
            <p:cNvSpPr/>
            <p:nvPr/>
          </p:nvSpPr>
          <p:spPr>
            <a:xfrm>
              <a:off x="5215380" y="3811799"/>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3" name="图形 13">
              <a:extLst>
                <a:ext uri="{FF2B5EF4-FFF2-40B4-BE49-F238E27FC236}">
                  <a16:creationId xmlns:a16="http://schemas.microsoft.com/office/drawing/2014/main" id="{1C673C63-0DCC-A3A2-D7B7-68471857E21A}"/>
                </a:ext>
              </a:extLst>
            </p:cNvPr>
            <p:cNvSpPr/>
            <p:nvPr/>
          </p:nvSpPr>
          <p:spPr>
            <a:xfrm>
              <a:off x="5174384" y="3708685"/>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4" name="图形 13">
              <a:extLst>
                <a:ext uri="{FF2B5EF4-FFF2-40B4-BE49-F238E27FC236}">
                  <a16:creationId xmlns:a16="http://schemas.microsoft.com/office/drawing/2014/main" id="{FAA90157-6B5C-DF5C-463F-AD21EEE85D1E}"/>
                </a:ext>
              </a:extLst>
            </p:cNvPr>
            <p:cNvSpPr/>
            <p:nvPr/>
          </p:nvSpPr>
          <p:spPr>
            <a:xfrm>
              <a:off x="5145750" y="3599624"/>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5" name="图形 13">
              <a:extLst>
                <a:ext uri="{FF2B5EF4-FFF2-40B4-BE49-F238E27FC236}">
                  <a16:creationId xmlns:a16="http://schemas.microsoft.com/office/drawing/2014/main" id="{D41B90FE-DEA2-AABA-EAA6-B5F3DD4439DD}"/>
                </a:ext>
              </a:extLst>
            </p:cNvPr>
            <p:cNvSpPr/>
            <p:nvPr/>
          </p:nvSpPr>
          <p:spPr>
            <a:xfrm>
              <a:off x="5132137" y="3488530"/>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6" name="图形 13">
              <a:extLst>
                <a:ext uri="{FF2B5EF4-FFF2-40B4-BE49-F238E27FC236}">
                  <a16:creationId xmlns:a16="http://schemas.microsoft.com/office/drawing/2014/main" id="{39CA3B23-2F29-1C17-4996-A6500501E61A}"/>
                </a:ext>
              </a:extLst>
            </p:cNvPr>
            <p:cNvSpPr/>
            <p:nvPr/>
          </p:nvSpPr>
          <p:spPr>
            <a:xfrm>
              <a:off x="5132137" y="3375871"/>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755"/>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7" name="图形 13">
              <a:extLst>
                <a:ext uri="{FF2B5EF4-FFF2-40B4-BE49-F238E27FC236}">
                  <a16:creationId xmlns:a16="http://schemas.microsoft.com/office/drawing/2014/main" id="{0BEDE1E2-FD2E-5CA8-C7EE-3EB2D75AE5BF}"/>
                </a:ext>
              </a:extLst>
            </p:cNvPr>
            <p:cNvSpPr/>
            <p:nvPr/>
          </p:nvSpPr>
          <p:spPr>
            <a:xfrm>
              <a:off x="5146533" y="3263994"/>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8" name="图形 13">
              <a:extLst>
                <a:ext uri="{FF2B5EF4-FFF2-40B4-BE49-F238E27FC236}">
                  <a16:creationId xmlns:a16="http://schemas.microsoft.com/office/drawing/2014/main" id="{724A755D-D783-C54F-C15B-8CA470DD485C}"/>
                </a:ext>
              </a:extLst>
            </p:cNvPr>
            <p:cNvSpPr/>
            <p:nvPr/>
          </p:nvSpPr>
          <p:spPr>
            <a:xfrm>
              <a:off x="5175167" y="3154934"/>
              <a:ext cx="5007" cy="5006"/>
            </a:xfrm>
            <a:custGeom>
              <a:avLst/>
              <a:gdLst>
                <a:gd name="connsiteX0" fmla="*/ 2503 w 5007"/>
                <a:gd name="connsiteY0" fmla="*/ 5007 h 5006"/>
                <a:gd name="connsiteX1" fmla="*/ 5007 w 5007"/>
                <a:gd name="connsiteY1" fmla="*/ 2503 h 5006"/>
                <a:gd name="connsiteX2" fmla="*/ 2503 w 5007"/>
                <a:gd name="connsiteY2" fmla="*/ 0 h 5006"/>
                <a:gd name="connsiteX3" fmla="*/ 0 w 5007"/>
                <a:gd name="connsiteY3" fmla="*/ 2503 h 5006"/>
                <a:gd name="connsiteX4" fmla="*/ 2503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3" y="5007"/>
                  </a:moveTo>
                  <a:cubicBezTo>
                    <a:pt x="3912" y="5007"/>
                    <a:pt x="5007" y="3912"/>
                    <a:pt x="5007" y="2503"/>
                  </a:cubicBezTo>
                  <a:cubicBezTo>
                    <a:pt x="5007" y="1095"/>
                    <a:pt x="3912" y="0"/>
                    <a:pt x="2503" y="0"/>
                  </a:cubicBezTo>
                  <a:cubicBezTo>
                    <a:pt x="1095" y="0"/>
                    <a:pt x="0" y="1095"/>
                    <a:pt x="0" y="2503"/>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9" name="图形 13">
              <a:extLst>
                <a:ext uri="{FF2B5EF4-FFF2-40B4-BE49-F238E27FC236}">
                  <a16:creationId xmlns:a16="http://schemas.microsoft.com/office/drawing/2014/main" id="{2C9890DC-C054-A4FD-C479-742173E7AD0A}"/>
                </a:ext>
              </a:extLst>
            </p:cNvPr>
            <p:cNvSpPr/>
            <p:nvPr/>
          </p:nvSpPr>
          <p:spPr>
            <a:xfrm>
              <a:off x="5217414" y="3050568"/>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755"/>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0" name="图形 13">
              <a:extLst>
                <a:ext uri="{FF2B5EF4-FFF2-40B4-BE49-F238E27FC236}">
                  <a16:creationId xmlns:a16="http://schemas.microsoft.com/office/drawing/2014/main" id="{BBB2608E-670D-951C-79AD-CE50B05F0B44}"/>
                </a:ext>
              </a:extLst>
            </p:cNvPr>
            <p:cNvSpPr/>
            <p:nvPr/>
          </p:nvSpPr>
          <p:spPr>
            <a:xfrm>
              <a:off x="5271553" y="2951052"/>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1" name="图形 13">
              <a:extLst>
                <a:ext uri="{FF2B5EF4-FFF2-40B4-BE49-F238E27FC236}">
                  <a16:creationId xmlns:a16="http://schemas.microsoft.com/office/drawing/2014/main" id="{D2524B59-AB41-C28B-3841-3FBC5A864058}"/>
                </a:ext>
              </a:extLst>
            </p:cNvPr>
            <p:cNvSpPr/>
            <p:nvPr/>
          </p:nvSpPr>
          <p:spPr>
            <a:xfrm>
              <a:off x="5339451" y="2861238"/>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2" name="图形 13">
              <a:extLst>
                <a:ext uri="{FF2B5EF4-FFF2-40B4-BE49-F238E27FC236}">
                  <a16:creationId xmlns:a16="http://schemas.microsoft.com/office/drawing/2014/main" id="{C4643BB5-1328-474E-5ACA-347C18F2DDD1}"/>
                </a:ext>
              </a:extLst>
            </p:cNvPr>
            <p:cNvSpPr/>
            <p:nvPr/>
          </p:nvSpPr>
          <p:spPr>
            <a:xfrm>
              <a:off x="5416594" y="2779090"/>
              <a:ext cx="9083" cy="9075"/>
            </a:xfrm>
            <a:custGeom>
              <a:avLst/>
              <a:gdLst>
                <a:gd name="connsiteX0" fmla="*/ 4546 w 9083"/>
                <a:gd name="connsiteY0" fmla="*/ 9075 h 9075"/>
                <a:gd name="connsiteX1" fmla="*/ 9083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49" y="9075"/>
                    <a:pt x="9083" y="7041"/>
                    <a:pt x="9083" y="4538"/>
                  </a:cubicBezTo>
                  <a:cubicBezTo>
                    <a:pt x="9083" y="2034"/>
                    <a:pt x="7049" y="0"/>
                    <a:pt x="4546" y="0"/>
                  </a:cubicBezTo>
                  <a:cubicBezTo>
                    <a:pt x="2042" y="0"/>
                    <a:pt x="8" y="2034"/>
                    <a:pt x="8" y="4538"/>
                  </a:cubicBezTo>
                  <a:cubicBezTo>
                    <a:pt x="-149" y="6885"/>
                    <a:pt x="2042"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3" name="图形 13">
              <a:extLst>
                <a:ext uri="{FF2B5EF4-FFF2-40B4-BE49-F238E27FC236}">
                  <a16:creationId xmlns:a16="http://schemas.microsoft.com/office/drawing/2014/main" id="{57C47331-92EA-B33D-A611-689FEA305FA8}"/>
                </a:ext>
              </a:extLst>
            </p:cNvPr>
            <p:cNvSpPr/>
            <p:nvPr/>
          </p:nvSpPr>
          <p:spPr>
            <a:xfrm>
              <a:off x="5503443" y="2707427"/>
              <a:ext cx="11578" cy="11578"/>
            </a:xfrm>
            <a:custGeom>
              <a:avLst/>
              <a:gdLst>
                <a:gd name="connsiteX0" fmla="*/ 5789 w 11578"/>
                <a:gd name="connsiteY0" fmla="*/ 11579 h 11578"/>
                <a:gd name="connsiteX1" fmla="*/ 11579 w 11578"/>
                <a:gd name="connsiteY1" fmla="*/ 5789 h 11578"/>
                <a:gd name="connsiteX2" fmla="*/ 5789 w 11578"/>
                <a:gd name="connsiteY2" fmla="*/ 0 h 11578"/>
                <a:gd name="connsiteX3" fmla="*/ 0 w 11578"/>
                <a:gd name="connsiteY3" fmla="*/ 5789 h 11578"/>
                <a:gd name="connsiteX4" fmla="*/ 5789 w 11578"/>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5789" y="11579"/>
                  </a:moveTo>
                  <a:cubicBezTo>
                    <a:pt x="9075" y="11579"/>
                    <a:pt x="11579" y="8919"/>
                    <a:pt x="11579" y="5789"/>
                  </a:cubicBezTo>
                  <a:cubicBezTo>
                    <a:pt x="11579" y="2504"/>
                    <a:pt x="8919" y="0"/>
                    <a:pt x="5789" y="0"/>
                  </a:cubicBezTo>
                  <a:cubicBezTo>
                    <a:pt x="2504" y="0"/>
                    <a:pt x="0" y="2660"/>
                    <a:pt x="0" y="5789"/>
                  </a:cubicBezTo>
                  <a:cubicBezTo>
                    <a:pt x="0" y="9075"/>
                    <a:pt x="2504" y="11579"/>
                    <a:pt x="5789"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4" name="图形 13">
              <a:extLst>
                <a:ext uri="{FF2B5EF4-FFF2-40B4-BE49-F238E27FC236}">
                  <a16:creationId xmlns:a16="http://schemas.microsoft.com/office/drawing/2014/main" id="{070B66D8-6347-3070-C35B-952E822CFDED}"/>
                </a:ext>
              </a:extLst>
            </p:cNvPr>
            <p:cNvSpPr/>
            <p:nvPr/>
          </p:nvSpPr>
          <p:spPr>
            <a:xfrm>
              <a:off x="5601394" y="265047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5" name="图形 13">
              <a:extLst>
                <a:ext uri="{FF2B5EF4-FFF2-40B4-BE49-F238E27FC236}">
                  <a16:creationId xmlns:a16="http://schemas.microsoft.com/office/drawing/2014/main" id="{E3B33F52-1ED5-B830-F62E-2229DA216EAE}"/>
                </a:ext>
              </a:extLst>
            </p:cNvPr>
            <p:cNvSpPr/>
            <p:nvPr/>
          </p:nvSpPr>
          <p:spPr>
            <a:xfrm>
              <a:off x="5704509" y="260493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6" name="图形 13">
              <a:extLst>
                <a:ext uri="{FF2B5EF4-FFF2-40B4-BE49-F238E27FC236}">
                  <a16:creationId xmlns:a16="http://schemas.microsoft.com/office/drawing/2014/main" id="{BFA395EE-F2E7-BE4E-66A5-D76C6000E286}"/>
                </a:ext>
              </a:extLst>
            </p:cNvPr>
            <p:cNvSpPr/>
            <p:nvPr/>
          </p:nvSpPr>
          <p:spPr>
            <a:xfrm>
              <a:off x="5812161" y="2572549"/>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7" name="图形 13">
              <a:extLst>
                <a:ext uri="{FF2B5EF4-FFF2-40B4-BE49-F238E27FC236}">
                  <a16:creationId xmlns:a16="http://schemas.microsoft.com/office/drawing/2014/main" id="{970F3E6B-F8D7-0D6F-CBB5-D6DABFA9ED9F}"/>
                </a:ext>
              </a:extLst>
            </p:cNvPr>
            <p:cNvSpPr/>
            <p:nvPr/>
          </p:nvSpPr>
          <p:spPr>
            <a:xfrm>
              <a:off x="5923560" y="2554554"/>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3"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8" name="图形 13">
              <a:extLst>
                <a:ext uri="{FF2B5EF4-FFF2-40B4-BE49-F238E27FC236}">
                  <a16:creationId xmlns:a16="http://schemas.microsoft.com/office/drawing/2014/main" id="{3D5E7CB3-A55E-66FD-15A9-9FE6C9404BFA}"/>
                </a:ext>
              </a:extLst>
            </p:cNvPr>
            <p:cNvSpPr/>
            <p:nvPr/>
          </p:nvSpPr>
          <p:spPr>
            <a:xfrm>
              <a:off x="6035751" y="2550486"/>
              <a:ext cx="10021" cy="10014"/>
            </a:xfrm>
            <a:custGeom>
              <a:avLst/>
              <a:gdLst>
                <a:gd name="connsiteX0" fmla="*/ 5015 w 10021"/>
                <a:gd name="connsiteY0" fmla="*/ 10014 h 10014"/>
                <a:gd name="connsiteX1" fmla="*/ 10022 w 10021"/>
                <a:gd name="connsiteY1" fmla="*/ 5007 h 10014"/>
                <a:gd name="connsiteX2" fmla="*/ 5015 w 10021"/>
                <a:gd name="connsiteY2" fmla="*/ 0 h 10014"/>
                <a:gd name="connsiteX3" fmla="*/ 7 w 10021"/>
                <a:gd name="connsiteY3" fmla="*/ 5007 h 10014"/>
                <a:gd name="connsiteX4" fmla="*/ 5015 w 10021"/>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 h="10014">
                  <a:moveTo>
                    <a:pt x="5015" y="10014"/>
                  </a:moveTo>
                  <a:cubicBezTo>
                    <a:pt x="7831" y="10014"/>
                    <a:pt x="10022" y="7824"/>
                    <a:pt x="10022" y="5007"/>
                  </a:cubicBezTo>
                  <a:cubicBezTo>
                    <a:pt x="10022" y="2191"/>
                    <a:pt x="7831" y="0"/>
                    <a:pt x="5015" y="0"/>
                  </a:cubicBezTo>
                  <a:cubicBezTo>
                    <a:pt x="2198" y="0"/>
                    <a:pt x="7" y="2191"/>
                    <a:pt x="7" y="5007"/>
                  </a:cubicBezTo>
                  <a:cubicBezTo>
                    <a:pt x="-149" y="7824"/>
                    <a:pt x="2198" y="10014"/>
                    <a:pt x="5015"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9" name="图形 13">
              <a:extLst>
                <a:ext uri="{FF2B5EF4-FFF2-40B4-BE49-F238E27FC236}">
                  <a16:creationId xmlns:a16="http://schemas.microsoft.com/office/drawing/2014/main" id="{1A970E4B-AABF-686A-A4B1-4175D8DAA53F}"/>
                </a:ext>
              </a:extLst>
            </p:cNvPr>
            <p:cNvSpPr/>
            <p:nvPr/>
          </p:nvSpPr>
          <p:spPr>
            <a:xfrm>
              <a:off x="6145444" y="2558779"/>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579" y="0"/>
                    <a:pt x="7511" y="0"/>
                  </a:cubicBezTo>
                  <a:cubicBezTo>
                    <a:pt x="3286" y="0"/>
                    <a:pt x="0" y="3442"/>
                    <a:pt x="0" y="7511"/>
                  </a:cubicBezTo>
                  <a:cubicBezTo>
                    <a:pt x="0" y="11735"/>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0" name="图形 13">
              <a:extLst>
                <a:ext uri="{FF2B5EF4-FFF2-40B4-BE49-F238E27FC236}">
                  <a16:creationId xmlns:a16="http://schemas.microsoft.com/office/drawing/2014/main" id="{8E535BAA-2957-D880-DDB4-93C83354B8C2}"/>
                </a:ext>
              </a:extLst>
            </p:cNvPr>
            <p:cNvSpPr/>
            <p:nvPr/>
          </p:nvSpPr>
          <p:spPr>
            <a:xfrm>
              <a:off x="6253566" y="2582093"/>
              <a:ext cx="18463" cy="18463"/>
            </a:xfrm>
            <a:custGeom>
              <a:avLst/>
              <a:gdLst>
                <a:gd name="connsiteX0" fmla="*/ 9232 w 18463"/>
                <a:gd name="connsiteY0" fmla="*/ 18463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3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3"/>
                  </a:moveTo>
                  <a:cubicBezTo>
                    <a:pt x="14239" y="18463"/>
                    <a:pt x="18463" y="14395"/>
                    <a:pt x="18463" y="9232"/>
                  </a:cubicBezTo>
                  <a:cubicBezTo>
                    <a:pt x="18463" y="4225"/>
                    <a:pt x="14395" y="0"/>
                    <a:pt x="9232" y="0"/>
                  </a:cubicBezTo>
                  <a:cubicBezTo>
                    <a:pt x="4068" y="0"/>
                    <a:pt x="0" y="4068"/>
                    <a:pt x="0" y="9232"/>
                  </a:cubicBezTo>
                  <a:cubicBezTo>
                    <a:pt x="0" y="14395"/>
                    <a:pt x="4068" y="18463"/>
                    <a:pt x="9232" y="1846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1" name="图形 13">
              <a:extLst>
                <a:ext uri="{FF2B5EF4-FFF2-40B4-BE49-F238E27FC236}">
                  <a16:creationId xmlns:a16="http://schemas.microsoft.com/office/drawing/2014/main" id="{E5458EC4-ECE5-543C-3D11-320320562738}"/>
                </a:ext>
              </a:extLst>
            </p:cNvPr>
            <p:cNvSpPr/>
            <p:nvPr/>
          </p:nvSpPr>
          <p:spPr>
            <a:xfrm>
              <a:off x="6358871" y="2620585"/>
              <a:ext cx="19245" cy="19402"/>
            </a:xfrm>
            <a:custGeom>
              <a:avLst/>
              <a:gdLst>
                <a:gd name="connsiteX0" fmla="*/ 9701 w 19245"/>
                <a:gd name="connsiteY0" fmla="*/ 19402 h 19402"/>
                <a:gd name="connsiteX1" fmla="*/ 19246 w 19245"/>
                <a:gd name="connsiteY1" fmla="*/ 9701 h 19402"/>
                <a:gd name="connsiteX2" fmla="*/ 9701 w 19245"/>
                <a:gd name="connsiteY2" fmla="*/ 0 h 19402"/>
                <a:gd name="connsiteX3" fmla="*/ 0 w 19245"/>
                <a:gd name="connsiteY3" fmla="*/ 9701 h 19402"/>
                <a:gd name="connsiteX4" fmla="*/ 9701 w 19245"/>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 h="19402">
                  <a:moveTo>
                    <a:pt x="9701" y="19402"/>
                  </a:moveTo>
                  <a:cubicBezTo>
                    <a:pt x="15021" y="19402"/>
                    <a:pt x="19246" y="15021"/>
                    <a:pt x="19246" y="9701"/>
                  </a:cubicBezTo>
                  <a:cubicBezTo>
                    <a:pt x="19246" y="4381"/>
                    <a:pt x="14865" y="0"/>
                    <a:pt x="9701" y="0"/>
                  </a:cubicBezTo>
                  <a:cubicBezTo>
                    <a:pt x="4381" y="0"/>
                    <a:pt x="0" y="4381"/>
                    <a:pt x="0" y="9701"/>
                  </a:cubicBezTo>
                  <a:cubicBezTo>
                    <a:pt x="0" y="15021"/>
                    <a:pt x="4381" y="19402"/>
                    <a:pt x="9701"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2" name="图形 13">
              <a:extLst>
                <a:ext uri="{FF2B5EF4-FFF2-40B4-BE49-F238E27FC236}">
                  <a16:creationId xmlns:a16="http://schemas.microsoft.com/office/drawing/2014/main" id="{57787806-C2FD-FC6F-9E8C-B9F580189ADC}"/>
                </a:ext>
              </a:extLst>
            </p:cNvPr>
            <p:cNvSpPr/>
            <p:nvPr/>
          </p:nvSpPr>
          <p:spPr>
            <a:xfrm>
              <a:off x="6461511" y="2675506"/>
              <a:ext cx="14087" cy="14082"/>
            </a:xfrm>
            <a:custGeom>
              <a:avLst/>
              <a:gdLst>
                <a:gd name="connsiteX0" fmla="*/ 7047 w 14087"/>
                <a:gd name="connsiteY0" fmla="*/ 14082 h 14082"/>
                <a:gd name="connsiteX1" fmla="*/ 14088 w 14087"/>
                <a:gd name="connsiteY1" fmla="*/ 7041 h 14082"/>
                <a:gd name="connsiteX2" fmla="*/ 7047 w 14087"/>
                <a:gd name="connsiteY2" fmla="*/ 0 h 14082"/>
                <a:gd name="connsiteX3" fmla="*/ 5 w 14087"/>
                <a:gd name="connsiteY3" fmla="*/ 7041 h 14082"/>
                <a:gd name="connsiteX4" fmla="*/ 7047 w 14087"/>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7" h="14082">
                  <a:moveTo>
                    <a:pt x="7047" y="14082"/>
                  </a:moveTo>
                  <a:cubicBezTo>
                    <a:pt x="10958" y="14082"/>
                    <a:pt x="14088" y="10953"/>
                    <a:pt x="14088" y="7041"/>
                  </a:cubicBezTo>
                  <a:cubicBezTo>
                    <a:pt x="14088" y="3129"/>
                    <a:pt x="10958" y="0"/>
                    <a:pt x="7047" y="0"/>
                  </a:cubicBezTo>
                  <a:cubicBezTo>
                    <a:pt x="3135" y="0"/>
                    <a:pt x="5" y="3129"/>
                    <a:pt x="5" y="7041"/>
                  </a:cubicBezTo>
                  <a:cubicBezTo>
                    <a:pt x="-151" y="10953"/>
                    <a:pt x="3135" y="14082"/>
                    <a:pt x="7047"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3" name="图形 13">
              <a:extLst>
                <a:ext uri="{FF2B5EF4-FFF2-40B4-BE49-F238E27FC236}">
                  <a16:creationId xmlns:a16="http://schemas.microsoft.com/office/drawing/2014/main" id="{4F814519-C204-7EE7-D8E8-51FC41253E9A}"/>
                </a:ext>
              </a:extLst>
            </p:cNvPr>
            <p:cNvSpPr/>
            <p:nvPr/>
          </p:nvSpPr>
          <p:spPr>
            <a:xfrm>
              <a:off x="6554147" y="2740129"/>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156"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4" name="图形 13">
              <a:extLst>
                <a:ext uri="{FF2B5EF4-FFF2-40B4-BE49-F238E27FC236}">
                  <a16:creationId xmlns:a16="http://schemas.microsoft.com/office/drawing/2014/main" id="{FB92CDCF-6AD2-CF58-04AE-E23A897AABD2}"/>
                </a:ext>
              </a:extLst>
            </p:cNvPr>
            <p:cNvSpPr/>
            <p:nvPr/>
          </p:nvSpPr>
          <p:spPr>
            <a:xfrm>
              <a:off x="6640206" y="2818521"/>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415"/>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5" name="图形 13">
              <a:extLst>
                <a:ext uri="{FF2B5EF4-FFF2-40B4-BE49-F238E27FC236}">
                  <a16:creationId xmlns:a16="http://schemas.microsoft.com/office/drawing/2014/main" id="{C21719CF-C72C-D7F2-FFFE-416E967852E6}"/>
                </a:ext>
              </a:extLst>
            </p:cNvPr>
            <p:cNvSpPr/>
            <p:nvPr/>
          </p:nvSpPr>
          <p:spPr>
            <a:xfrm>
              <a:off x="6714206" y="2905362"/>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6" name="图形 13">
              <a:extLst>
                <a:ext uri="{FF2B5EF4-FFF2-40B4-BE49-F238E27FC236}">
                  <a16:creationId xmlns:a16="http://schemas.microsoft.com/office/drawing/2014/main" id="{973499B4-3736-C815-DB1B-B7D858B8D3C3}"/>
                </a:ext>
              </a:extLst>
            </p:cNvPr>
            <p:cNvSpPr/>
            <p:nvPr/>
          </p:nvSpPr>
          <p:spPr>
            <a:xfrm>
              <a:off x="6775699" y="2999715"/>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163"/>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7" name="图形 13">
              <a:extLst>
                <a:ext uri="{FF2B5EF4-FFF2-40B4-BE49-F238E27FC236}">
                  <a16:creationId xmlns:a16="http://schemas.microsoft.com/office/drawing/2014/main" id="{2ED514A1-6BD7-A95D-A9C8-3540D645DE1C}"/>
                </a:ext>
              </a:extLst>
            </p:cNvPr>
            <p:cNvSpPr/>
            <p:nvPr/>
          </p:nvSpPr>
          <p:spPr>
            <a:xfrm>
              <a:off x="6824529" y="3101264"/>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8" name="图形 13">
              <a:extLst>
                <a:ext uri="{FF2B5EF4-FFF2-40B4-BE49-F238E27FC236}">
                  <a16:creationId xmlns:a16="http://schemas.microsoft.com/office/drawing/2014/main" id="{8824F635-10EA-6CD3-416C-5DE703F34606}"/>
                </a:ext>
              </a:extLst>
            </p:cNvPr>
            <p:cNvSpPr/>
            <p:nvPr/>
          </p:nvSpPr>
          <p:spPr>
            <a:xfrm>
              <a:off x="6860361" y="3208447"/>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9" name="图形 13">
              <a:extLst>
                <a:ext uri="{FF2B5EF4-FFF2-40B4-BE49-F238E27FC236}">
                  <a16:creationId xmlns:a16="http://schemas.microsoft.com/office/drawing/2014/main" id="{728777D4-9C0C-52EC-22D2-9ED46B423FBD}"/>
                </a:ext>
              </a:extLst>
            </p:cNvPr>
            <p:cNvSpPr/>
            <p:nvPr/>
          </p:nvSpPr>
          <p:spPr>
            <a:xfrm>
              <a:off x="6881641" y="3318915"/>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164"/>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0" name="图形 13">
              <a:extLst>
                <a:ext uri="{FF2B5EF4-FFF2-40B4-BE49-F238E27FC236}">
                  <a16:creationId xmlns:a16="http://schemas.microsoft.com/office/drawing/2014/main" id="{28DD8119-40AA-FC1F-3D28-BDAD0CEFA893}"/>
                </a:ext>
              </a:extLst>
            </p:cNvPr>
            <p:cNvSpPr/>
            <p:nvPr/>
          </p:nvSpPr>
          <p:spPr>
            <a:xfrm>
              <a:off x="7014016" y="3430949"/>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1" name="图形 13">
              <a:extLst>
                <a:ext uri="{FF2B5EF4-FFF2-40B4-BE49-F238E27FC236}">
                  <a16:creationId xmlns:a16="http://schemas.microsoft.com/office/drawing/2014/main" id="{C7393223-99B9-6332-C25E-9BEE013C142F}"/>
                </a:ext>
              </a:extLst>
            </p:cNvPr>
            <p:cNvSpPr/>
            <p:nvPr/>
          </p:nvSpPr>
          <p:spPr>
            <a:xfrm>
              <a:off x="7007288" y="354298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2" name="图形 13">
              <a:extLst>
                <a:ext uri="{FF2B5EF4-FFF2-40B4-BE49-F238E27FC236}">
                  <a16:creationId xmlns:a16="http://schemas.microsoft.com/office/drawing/2014/main" id="{0BF9E4BD-41E5-428C-45A4-CADCD78EC6F7}"/>
                </a:ext>
              </a:extLst>
            </p:cNvPr>
            <p:cNvSpPr/>
            <p:nvPr/>
          </p:nvSpPr>
          <p:spPr>
            <a:xfrm>
              <a:off x="6988041" y="3653920"/>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3" name="图形 13">
              <a:extLst>
                <a:ext uri="{FF2B5EF4-FFF2-40B4-BE49-F238E27FC236}">
                  <a16:creationId xmlns:a16="http://schemas.microsoft.com/office/drawing/2014/main" id="{1F0BB207-BAEF-D188-6325-F1CE97B0BB9E}"/>
                </a:ext>
              </a:extLst>
            </p:cNvPr>
            <p:cNvSpPr/>
            <p:nvPr/>
          </p:nvSpPr>
          <p:spPr>
            <a:xfrm>
              <a:off x="6957217" y="3762354"/>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4" name="图形 13">
              <a:extLst>
                <a:ext uri="{FF2B5EF4-FFF2-40B4-BE49-F238E27FC236}">
                  <a16:creationId xmlns:a16="http://schemas.microsoft.com/office/drawing/2014/main" id="{C1E960DC-247A-B6C5-7BAE-D9DAE5428DD4}"/>
                </a:ext>
              </a:extLst>
            </p:cNvPr>
            <p:cNvSpPr/>
            <p:nvPr/>
          </p:nvSpPr>
          <p:spPr>
            <a:xfrm>
              <a:off x="6914031" y="3866564"/>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5" name="图形 13">
              <a:extLst>
                <a:ext uri="{FF2B5EF4-FFF2-40B4-BE49-F238E27FC236}">
                  <a16:creationId xmlns:a16="http://schemas.microsoft.com/office/drawing/2014/main" id="{A987E694-9B19-E592-3344-86CCA852EDCD}"/>
                </a:ext>
              </a:extLst>
            </p:cNvPr>
            <p:cNvSpPr/>
            <p:nvPr/>
          </p:nvSpPr>
          <p:spPr>
            <a:xfrm>
              <a:off x="6859422" y="3965297"/>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157" y="6572"/>
                    <a:pt x="2034"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6" name="图形 13">
              <a:extLst>
                <a:ext uri="{FF2B5EF4-FFF2-40B4-BE49-F238E27FC236}">
                  <a16:creationId xmlns:a16="http://schemas.microsoft.com/office/drawing/2014/main" id="{CF174A0C-A527-2B17-8153-925B6ED379EB}"/>
                </a:ext>
              </a:extLst>
            </p:cNvPr>
            <p:cNvSpPr/>
            <p:nvPr/>
          </p:nvSpPr>
          <p:spPr>
            <a:xfrm>
              <a:off x="6794330" y="4057145"/>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7" name="图形 13">
              <a:extLst>
                <a:ext uri="{FF2B5EF4-FFF2-40B4-BE49-F238E27FC236}">
                  <a16:creationId xmlns:a16="http://schemas.microsoft.com/office/drawing/2014/main" id="{9FDA3F8C-A665-8E92-661F-C7734DCAB4B8}"/>
                </a:ext>
              </a:extLst>
            </p:cNvPr>
            <p:cNvSpPr/>
            <p:nvPr/>
          </p:nvSpPr>
          <p:spPr>
            <a:xfrm>
              <a:off x="6719068" y="414117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728"/>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8" name="图形 13">
              <a:extLst>
                <a:ext uri="{FF2B5EF4-FFF2-40B4-BE49-F238E27FC236}">
                  <a16:creationId xmlns:a16="http://schemas.microsoft.com/office/drawing/2014/main" id="{83F45690-D858-68F2-4340-D1BA48A868BB}"/>
                </a:ext>
              </a:extLst>
            </p:cNvPr>
            <p:cNvSpPr/>
            <p:nvPr/>
          </p:nvSpPr>
          <p:spPr>
            <a:xfrm>
              <a:off x="6635043" y="4216433"/>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9" name="图形 13">
              <a:extLst>
                <a:ext uri="{FF2B5EF4-FFF2-40B4-BE49-F238E27FC236}">
                  <a16:creationId xmlns:a16="http://schemas.microsoft.com/office/drawing/2014/main" id="{1806E848-69CE-12D2-A7E0-944E54FA854E}"/>
                </a:ext>
              </a:extLst>
            </p:cNvPr>
            <p:cNvSpPr/>
            <p:nvPr/>
          </p:nvSpPr>
          <p:spPr>
            <a:xfrm>
              <a:off x="6541942" y="4280430"/>
              <a:ext cx="10952" cy="10952"/>
            </a:xfrm>
            <a:custGeom>
              <a:avLst/>
              <a:gdLst>
                <a:gd name="connsiteX0" fmla="*/ 5477 w 10952"/>
                <a:gd name="connsiteY0" fmla="*/ 10953 h 10952"/>
                <a:gd name="connsiteX1" fmla="*/ 10953 w 10952"/>
                <a:gd name="connsiteY1" fmla="*/ 5477 h 10952"/>
                <a:gd name="connsiteX2" fmla="*/ 5477 w 10952"/>
                <a:gd name="connsiteY2" fmla="*/ 0 h 10952"/>
                <a:gd name="connsiteX3" fmla="*/ 0 w 10952"/>
                <a:gd name="connsiteY3" fmla="*/ 5477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49" y="10953"/>
                    <a:pt x="10953" y="8450"/>
                    <a:pt x="10953" y="5477"/>
                  </a:cubicBezTo>
                  <a:cubicBezTo>
                    <a:pt x="10953" y="2504"/>
                    <a:pt x="8449" y="0"/>
                    <a:pt x="5477" y="0"/>
                  </a:cubicBezTo>
                  <a:cubicBezTo>
                    <a:pt x="2504" y="0"/>
                    <a:pt x="0" y="2504"/>
                    <a:pt x="0" y="5477"/>
                  </a:cubicBezTo>
                  <a:cubicBezTo>
                    <a:pt x="0" y="8450"/>
                    <a:pt x="2347"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0" name="图形 13">
              <a:extLst>
                <a:ext uri="{FF2B5EF4-FFF2-40B4-BE49-F238E27FC236}">
                  <a16:creationId xmlns:a16="http://schemas.microsoft.com/office/drawing/2014/main" id="{1C83BEC3-342A-4A26-8161-09C75F2DFD91}"/>
                </a:ext>
              </a:extLst>
            </p:cNvPr>
            <p:cNvSpPr/>
            <p:nvPr/>
          </p:nvSpPr>
          <p:spPr>
            <a:xfrm>
              <a:off x="6442427" y="4334099"/>
              <a:ext cx="12517" cy="12517"/>
            </a:xfrm>
            <a:custGeom>
              <a:avLst/>
              <a:gdLst>
                <a:gd name="connsiteX0" fmla="*/ 6259 w 12517"/>
                <a:gd name="connsiteY0" fmla="*/ 12517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7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7"/>
                  </a:moveTo>
                  <a:cubicBezTo>
                    <a:pt x="9701" y="12517"/>
                    <a:pt x="12518" y="9701"/>
                    <a:pt x="12518" y="6259"/>
                  </a:cubicBezTo>
                  <a:cubicBezTo>
                    <a:pt x="12518" y="2816"/>
                    <a:pt x="9701" y="0"/>
                    <a:pt x="6259" y="0"/>
                  </a:cubicBezTo>
                  <a:cubicBezTo>
                    <a:pt x="2817" y="0"/>
                    <a:pt x="0" y="2816"/>
                    <a:pt x="0" y="6259"/>
                  </a:cubicBezTo>
                  <a:cubicBezTo>
                    <a:pt x="0" y="9701"/>
                    <a:pt x="2817" y="12517"/>
                    <a:pt x="6259" y="125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1" name="图形 13">
              <a:extLst>
                <a:ext uri="{FF2B5EF4-FFF2-40B4-BE49-F238E27FC236}">
                  <a16:creationId xmlns:a16="http://schemas.microsoft.com/office/drawing/2014/main" id="{21F6045E-5F7A-640F-9A62-5CF2DADD3644}"/>
                </a:ext>
              </a:extLst>
            </p:cNvPr>
            <p:cNvSpPr/>
            <p:nvPr/>
          </p:nvSpPr>
          <p:spPr>
            <a:xfrm>
              <a:off x="6333992" y="4373060"/>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2" name="图形 13">
              <a:extLst>
                <a:ext uri="{FF2B5EF4-FFF2-40B4-BE49-F238E27FC236}">
                  <a16:creationId xmlns:a16="http://schemas.microsoft.com/office/drawing/2014/main" id="{9119C2CB-5537-23C0-0F87-214BB6AF04BD}"/>
                </a:ext>
              </a:extLst>
            </p:cNvPr>
            <p:cNvSpPr/>
            <p:nvPr/>
          </p:nvSpPr>
          <p:spPr>
            <a:xfrm>
              <a:off x="6224462" y="4402946"/>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0" y="23471"/>
                    <a:pt x="23471" y="18307"/>
                    <a:pt x="23471" y="11735"/>
                  </a:cubicBezTo>
                  <a:cubicBezTo>
                    <a:pt x="23471" y="5164"/>
                    <a:pt x="18307" y="0"/>
                    <a:pt x="11735" y="0"/>
                  </a:cubicBezTo>
                  <a:cubicBezTo>
                    <a:pt x="5320" y="0"/>
                    <a:pt x="0" y="5320"/>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3" name="图形 13">
              <a:extLst>
                <a:ext uri="{FF2B5EF4-FFF2-40B4-BE49-F238E27FC236}">
                  <a16:creationId xmlns:a16="http://schemas.microsoft.com/office/drawing/2014/main" id="{E5E33346-B9E8-A0BB-D21A-3375755D43D9}"/>
                </a:ext>
              </a:extLst>
            </p:cNvPr>
            <p:cNvSpPr/>
            <p:nvPr/>
          </p:nvSpPr>
          <p:spPr>
            <a:xfrm>
              <a:off x="6113055" y="4421567"/>
              <a:ext cx="24096" cy="24096"/>
            </a:xfrm>
            <a:custGeom>
              <a:avLst/>
              <a:gdLst>
                <a:gd name="connsiteX0" fmla="*/ 24097 w 24096"/>
                <a:gd name="connsiteY0" fmla="*/ 12048 h 24096"/>
                <a:gd name="connsiteX1" fmla="*/ 12048 w 24096"/>
                <a:gd name="connsiteY1" fmla="*/ 24097 h 24096"/>
                <a:gd name="connsiteX2" fmla="*/ 0 w 24096"/>
                <a:gd name="connsiteY2" fmla="*/ 12048 h 24096"/>
                <a:gd name="connsiteX3" fmla="*/ 12048 w 24096"/>
                <a:gd name="connsiteY3" fmla="*/ 0 h 24096"/>
                <a:gd name="connsiteX4" fmla="*/ 24097 w 24096"/>
                <a:gd name="connsiteY4" fmla="*/ 12048 h 2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6" h="24096">
                  <a:moveTo>
                    <a:pt x="24097" y="12048"/>
                  </a:moveTo>
                  <a:cubicBezTo>
                    <a:pt x="24097" y="18702"/>
                    <a:pt x="18702" y="24097"/>
                    <a:pt x="12048" y="24097"/>
                  </a:cubicBezTo>
                  <a:cubicBezTo>
                    <a:pt x="5394" y="24097"/>
                    <a:pt x="0" y="18702"/>
                    <a:pt x="0" y="12048"/>
                  </a:cubicBezTo>
                  <a:cubicBezTo>
                    <a:pt x="0" y="5394"/>
                    <a:pt x="5394" y="0"/>
                    <a:pt x="12048" y="0"/>
                  </a:cubicBezTo>
                  <a:cubicBezTo>
                    <a:pt x="18702" y="0"/>
                    <a:pt x="24097" y="5394"/>
                    <a:pt x="24097" y="1204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4" name="图形 13">
              <a:extLst>
                <a:ext uri="{FF2B5EF4-FFF2-40B4-BE49-F238E27FC236}">
                  <a16:creationId xmlns:a16="http://schemas.microsoft.com/office/drawing/2014/main" id="{34505FD7-55B0-360F-3C7F-B7346BCB639C}"/>
                </a:ext>
              </a:extLst>
            </p:cNvPr>
            <p:cNvSpPr/>
            <p:nvPr/>
          </p:nvSpPr>
          <p:spPr>
            <a:xfrm>
              <a:off x="6000239" y="4427825"/>
              <a:ext cx="24252" cy="24253"/>
            </a:xfrm>
            <a:custGeom>
              <a:avLst/>
              <a:gdLst>
                <a:gd name="connsiteX0" fmla="*/ 12205 w 24252"/>
                <a:gd name="connsiteY0" fmla="*/ 24253 h 24253"/>
                <a:gd name="connsiteX1" fmla="*/ 24253 w 24252"/>
                <a:gd name="connsiteY1" fmla="*/ 12048 h 24253"/>
                <a:gd name="connsiteX2" fmla="*/ 12205 w 24252"/>
                <a:gd name="connsiteY2" fmla="*/ 0 h 24253"/>
                <a:gd name="connsiteX3" fmla="*/ 0 w 24252"/>
                <a:gd name="connsiteY3" fmla="*/ 12048 h 24253"/>
                <a:gd name="connsiteX4" fmla="*/ 12205 w 24252"/>
                <a:gd name="connsiteY4" fmla="*/ 24253 h 2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2" h="24253">
                  <a:moveTo>
                    <a:pt x="12205" y="24253"/>
                  </a:moveTo>
                  <a:cubicBezTo>
                    <a:pt x="18933" y="24253"/>
                    <a:pt x="24253" y="18777"/>
                    <a:pt x="24253" y="12048"/>
                  </a:cubicBezTo>
                  <a:cubicBezTo>
                    <a:pt x="24253" y="5320"/>
                    <a:pt x="18776" y="0"/>
                    <a:pt x="12205" y="0"/>
                  </a:cubicBezTo>
                  <a:cubicBezTo>
                    <a:pt x="5476" y="0"/>
                    <a:pt x="0" y="5477"/>
                    <a:pt x="0" y="12048"/>
                  </a:cubicBezTo>
                  <a:cubicBezTo>
                    <a:pt x="156" y="18777"/>
                    <a:pt x="5633"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5" name="图形 13">
              <a:extLst>
                <a:ext uri="{FF2B5EF4-FFF2-40B4-BE49-F238E27FC236}">
                  <a16:creationId xmlns:a16="http://schemas.microsoft.com/office/drawing/2014/main" id="{D212B31F-D444-9CEA-00D8-DA7F35B29858}"/>
                </a:ext>
              </a:extLst>
            </p:cNvPr>
            <p:cNvSpPr/>
            <p:nvPr/>
          </p:nvSpPr>
          <p:spPr>
            <a:xfrm>
              <a:off x="5886954" y="4420628"/>
              <a:ext cx="25974" cy="25974"/>
            </a:xfrm>
            <a:custGeom>
              <a:avLst/>
              <a:gdLst>
                <a:gd name="connsiteX0" fmla="*/ 25974 w 25974"/>
                <a:gd name="connsiteY0" fmla="*/ 12987 h 25974"/>
                <a:gd name="connsiteX1" fmla="*/ 12987 w 25974"/>
                <a:gd name="connsiteY1" fmla="*/ 25974 h 25974"/>
                <a:gd name="connsiteX2" fmla="*/ 0 w 25974"/>
                <a:gd name="connsiteY2" fmla="*/ 12987 h 25974"/>
                <a:gd name="connsiteX3" fmla="*/ 12987 w 25974"/>
                <a:gd name="connsiteY3" fmla="*/ 0 h 25974"/>
                <a:gd name="connsiteX4" fmla="*/ 25974 w 25974"/>
                <a:gd name="connsiteY4" fmla="*/ 12987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25974" y="12987"/>
                  </a:moveTo>
                  <a:cubicBezTo>
                    <a:pt x="25974" y="20160"/>
                    <a:pt x="20160" y="25974"/>
                    <a:pt x="12987" y="25974"/>
                  </a:cubicBezTo>
                  <a:cubicBezTo>
                    <a:pt x="5815" y="25974"/>
                    <a:pt x="0" y="20160"/>
                    <a:pt x="0" y="12987"/>
                  </a:cubicBezTo>
                  <a:cubicBezTo>
                    <a:pt x="0" y="5815"/>
                    <a:pt x="5814" y="0"/>
                    <a:pt x="12987" y="0"/>
                  </a:cubicBezTo>
                  <a:cubicBezTo>
                    <a:pt x="20160" y="0"/>
                    <a:pt x="25974" y="5814"/>
                    <a:pt x="25974" y="129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6" name="图形 13">
              <a:extLst>
                <a:ext uri="{FF2B5EF4-FFF2-40B4-BE49-F238E27FC236}">
                  <a16:creationId xmlns:a16="http://schemas.microsoft.com/office/drawing/2014/main" id="{C6E70873-1FA5-B81F-1173-98C9C3EA5CEF}"/>
                </a:ext>
              </a:extLst>
            </p:cNvPr>
            <p:cNvSpPr/>
            <p:nvPr/>
          </p:nvSpPr>
          <p:spPr>
            <a:xfrm>
              <a:off x="5775547" y="4401538"/>
              <a:ext cx="26756" cy="26600"/>
            </a:xfrm>
            <a:custGeom>
              <a:avLst/>
              <a:gdLst>
                <a:gd name="connsiteX0" fmla="*/ 13300 w 26756"/>
                <a:gd name="connsiteY0" fmla="*/ 26600 h 26600"/>
                <a:gd name="connsiteX1" fmla="*/ 26757 w 26756"/>
                <a:gd name="connsiteY1" fmla="*/ 13300 h 26600"/>
                <a:gd name="connsiteX2" fmla="*/ 13300 w 26756"/>
                <a:gd name="connsiteY2" fmla="*/ 0 h 26600"/>
                <a:gd name="connsiteX3" fmla="*/ 0 w 26756"/>
                <a:gd name="connsiteY3" fmla="*/ 13300 h 26600"/>
                <a:gd name="connsiteX4" fmla="*/ 13300 w 26756"/>
                <a:gd name="connsiteY4" fmla="*/ 26600 h 2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600">
                  <a:moveTo>
                    <a:pt x="13300" y="26600"/>
                  </a:moveTo>
                  <a:cubicBezTo>
                    <a:pt x="20654" y="26600"/>
                    <a:pt x="26757" y="20654"/>
                    <a:pt x="26757" y="13300"/>
                  </a:cubicBezTo>
                  <a:cubicBezTo>
                    <a:pt x="26757" y="5946"/>
                    <a:pt x="20811" y="0"/>
                    <a:pt x="13300" y="0"/>
                  </a:cubicBezTo>
                  <a:cubicBezTo>
                    <a:pt x="5946" y="0"/>
                    <a:pt x="0" y="5946"/>
                    <a:pt x="0" y="13300"/>
                  </a:cubicBezTo>
                  <a:cubicBezTo>
                    <a:pt x="0" y="20654"/>
                    <a:pt x="5789" y="26600"/>
                    <a:pt x="13300" y="2660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7" name="图形 13">
              <a:extLst>
                <a:ext uri="{FF2B5EF4-FFF2-40B4-BE49-F238E27FC236}">
                  <a16:creationId xmlns:a16="http://schemas.microsoft.com/office/drawing/2014/main" id="{C1A99987-0A12-61A6-068F-3AE1A98D80AF}"/>
                </a:ext>
              </a:extLst>
            </p:cNvPr>
            <p:cNvSpPr/>
            <p:nvPr/>
          </p:nvSpPr>
          <p:spPr>
            <a:xfrm>
              <a:off x="5665391" y="4368523"/>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8" name="图形 13">
              <a:extLst>
                <a:ext uri="{FF2B5EF4-FFF2-40B4-BE49-F238E27FC236}">
                  <a16:creationId xmlns:a16="http://schemas.microsoft.com/office/drawing/2014/main" id="{B9A96596-7205-A522-83A4-F6C408D47A5C}"/>
                </a:ext>
              </a:extLst>
            </p:cNvPr>
            <p:cNvSpPr/>
            <p:nvPr/>
          </p:nvSpPr>
          <p:spPr>
            <a:xfrm>
              <a:off x="5562902" y="4327058"/>
              <a:ext cx="26756" cy="26756"/>
            </a:xfrm>
            <a:custGeom>
              <a:avLst/>
              <a:gdLst>
                <a:gd name="connsiteX0" fmla="*/ 13457 w 26756"/>
                <a:gd name="connsiteY0" fmla="*/ 26757 h 26756"/>
                <a:gd name="connsiteX1" fmla="*/ 26757 w 26756"/>
                <a:gd name="connsiteY1" fmla="*/ 13457 h 26756"/>
                <a:gd name="connsiteX2" fmla="*/ 13457 w 26756"/>
                <a:gd name="connsiteY2" fmla="*/ 0 h 26756"/>
                <a:gd name="connsiteX3" fmla="*/ 0 w 26756"/>
                <a:gd name="connsiteY3" fmla="*/ 13457 h 26756"/>
                <a:gd name="connsiteX4" fmla="*/ 13457 w 26756"/>
                <a:gd name="connsiteY4" fmla="*/ 26757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756">
                  <a:moveTo>
                    <a:pt x="13457" y="26757"/>
                  </a:moveTo>
                  <a:cubicBezTo>
                    <a:pt x="20811" y="26757"/>
                    <a:pt x="26757" y="20811"/>
                    <a:pt x="26757" y="13457"/>
                  </a:cubicBezTo>
                  <a:cubicBezTo>
                    <a:pt x="26757" y="6103"/>
                    <a:pt x="20811" y="0"/>
                    <a:pt x="13457" y="0"/>
                  </a:cubicBezTo>
                  <a:cubicBezTo>
                    <a:pt x="6102" y="0"/>
                    <a:pt x="0" y="5946"/>
                    <a:pt x="0" y="13457"/>
                  </a:cubicBezTo>
                  <a:cubicBezTo>
                    <a:pt x="0" y="20654"/>
                    <a:pt x="5946" y="26757"/>
                    <a:pt x="13457" y="267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9" name="图形 13">
              <a:extLst>
                <a:ext uri="{FF2B5EF4-FFF2-40B4-BE49-F238E27FC236}">
                  <a16:creationId xmlns:a16="http://schemas.microsoft.com/office/drawing/2014/main" id="{A5B4F8C9-695D-E203-C742-68B5731A7FBE}"/>
                </a:ext>
              </a:extLst>
            </p:cNvPr>
            <p:cNvSpPr/>
            <p:nvPr/>
          </p:nvSpPr>
          <p:spPr>
            <a:xfrm>
              <a:off x="5464169" y="4272293"/>
              <a:ext cx="26756" cy="26913"/>
            </a:xfrm>
            <a:custGeom>
              <a:avLst/>
              <a:gdLst>
                <a:gd name="connsiteX0" fmla="*/ 13457 w 26756"/>
                <a:gd name="connsiteY0" fmla="*/ 26913 h 26913"/>
                <a:gd name="connsiteX1" fmla="*/ 26757 w 26756"/>
                <a:gd name="connsiteY1" fmla="*/ 13457 h 26913"/>
                <a:gd name="connsiteX2" fmla="*/ 13457 w 26756"/>
                <a:gd name="connsiteY2" fmla="*/ 0 h 26913"/>
                <a:gd name="connsiteX3" fmla="*/ 0 w 26756"/>
                <a:gd name="connsiteY3" fmla="*/ 13457 h 26913"/>
                <a:gd name="connsiteX4" fmla="*/ 13457 w 26756"/>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913">
                  <a:moveTo>
                    <a:pt x="13457" y="26913"/>
                  </a:moveTo>
                  <a:cubicBezTo>
                    <a:pt x="20811" y="26913"/>
                    <a:pt x="26757" y="20967"/>
                    <a:pt x="26757" y="13457"/>
                  </a:cubicBezTo>
                  <a:cubicBezTo>
                    <a:pt x="26757" y="6103"/>
                    <a:pt x="20811" y="0"/>
                    <a:pt x="13457" y="0"/>
                  </a:cubicBezTo>
                  <a:cubicBezTo>
                    <a:pt x="6102" y="0"/>
                    <a:pt x="0" y="5946"/>
                    <a:pt x="0" y="13457"/>
                  </a:cubicBezTo>
                  <a:cubicBezTo>
                    <a:pt x="156" y="20967"/>
                    <a:pt x="6102" y="26913"/>
                    <a:pt x="13457"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0" name="图形 13">
              <a:extLst>
                <a:ext uri="{FF2B5EF4-FFF2-40B4-BE49-F238E27FC236}">
                  <a16:creationId xmlns:a16="http://schemas.microsoft.com/office/drawing/2014/main" id="{D84D7A14-8177-1370-15CA-83EDF488B88D}"/>
                </a:ext>
              </a:extLst>
            </p:cNvPr>
            <p:cNvSpPr/>
            <p:nvPr/>
          </p:nvSpPr>
          <p:spPr>
            <a:xfrm>
              <a:off x="5375293" y="4210174"/>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1" name="图形 13">
              <a:extLst>
                <a:ext uri="{FF2B5EF4-FFF2-40B4-BE49-F238E27FC236}">
                  <a16:creationId xmlns:a16="http://schemas.microsoft.com/office/drawing/2014/main" id="{ED9B7295-157F-87CE-D6C2-7AE498B0F81D}"/>
                </a:ext>
              </a:extLst>
            </p:cNvPr>
            <p:cNvSpPr/>
            <p:nvPr/>
          </p:nvSpPr>
          <p:spPr>
            <a:xfrm>
              <a:off x="5291112" y="4135068"/>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157"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2" name="图形 13">
              <a:extLst>
                <a:ext uri="{FF2B5EF4-FFF2-40B4-BE49-F238E27FC236}">
                  <a16:creationId xmlns:a16="http://schemas.microsoft.com/office/drawing/2014/main" id="{68CE1FF2-D0A0-2D39-3E6E-04BC9094E9B9}"/>
                </a:ext>
              </a:extLst>
            </p:cNvPr>
            <p:cNvSpPr/>
            <p:nvPr/>
          </p:nvSpPr>
          <p:spPr>
            <a:xfrm>
              <a:off x="5218196" y="4053077"/>
              <a:ext cx="16585" cy="16742"/>
            </a:xfrm>
            <a:custGeom>
              <a:avLst/>
              <a:gdLst>
                <a:gd name="connsiteX0" fmla="*/ 8293 w 16585"/>
                <a:gd name="connsiteY0" fmla="*/ 16743 h 16742"/>
                <a:gd name="connsiteX1" fmla="*/ 16586 w 16585"/>
                <a:gd name="connsiteY1" fmla="*/ 8450 h 16742"/>
                <a:gd name="connsiteX2" fmla="*/ 8293 w 16585"/>
                <a:gd name="connsiteY2" fmla="*/ 0 h 16742"/>
                <a:gd name="connsiteX3" fmla="*/ 0 w 16585"/>
                <a:gd name="connsiteY3" fmla="*/ 8450 h 16742"/>
                <a:gd name="connsiteX4" fmla="*/ 8293 w 16585"/>
                <a:gd name="connsiteY4" fmla="*/ 16743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3"/>
                  </a:moveTo>
                  <a:cubicBezTo>
                    <a:pt x="12831" y="16743"/>
                    <a:pt x="16586" y="12987"/>
                    <a:pt x="16586" y="8450"/>
                  </a:cubicBezTo>
                  <a:cubicBezTo>
                    <a:pt x="16586" y="3912"/>
                    <a:pt x="12831" y="0"/>
                    <a:pt x="8293" y="0"/>
                  </a:cubicBezTo>
                  <a:cubicBezTo>
                    <a:pt x="3599" y="0"/>
                    <a:pt x="0" y="3755"/>
                    <a:pt x="0" y="8450"/>
                  </a:cubicBezTo>
                  <a:cubicBezTo>
                    <a:pt x="0" y="12987"/>
                    <a:pt x="3755" y="16743"/>
                    <a:pt x="8293" y="167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3" name="图形 13">
              <a:extLst>
                <a:ext uri="{FF2B5EF4-FFF2-40B4-BE49-F238E27FC236}">
                  <a16:creationId xmlns:a16="http://schemas.microsoft.com/office/drawing/2014/main" id="{32C9F0B0-A5D7-267C-1E7B-AADADA3318A6}"/>
                </a:ext>
              </a:extLst>
            </p:cNvPr>
            <p:cNvSpPr/>
            <p:nvPr/>
          </p:nvSpPr>
          <p:spPr>
            <a:xfrm>
              <a:off x="5153261" y="3961542"/>
              <a:ext cx="15960" cy="15960"/>
            </a:xfrm>
            <a:custGeom>
              <a:avLst/>
              <a:gdLst>
                <a:gd name="connsiteX0" fmla="*/ 15960 w 15960"/>
                <a:gd name="connsiteY0" fmla="*/ 7980 h 15960"/>
                <a:gd name="connsiteX1" fmla="*/ 7980 w 15960"/>
                <a:gd name="connsiteY1" fmla="*/ 15960 h 15960"/>
                <a:gd name="connsiteX2" fmla="*/ 0 w 15960"/>
                <a:gd name="connsiteY2" fmla="*/ 7980 h 15960"/>
                <a:gd name="connsiteX3" fmla="*/ 7980 w 15960"/>
                <a:gd name="connsiteY3" fmla="*/ 0 h 15960"/>
                <a:gd name="connsiteX4" fmla="*/ 15960 w 15960"/>
                <a:gd name="connsiteY4" fmla="*/ 798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15960" y="7980"/>
                  </a:moveTo>
                  <a:cubicBezTo>
                    <a:pt x="15960" y="12387"/>
                    <a:pt x="12387" y="15960"/>
                    <a:pt x="7980" y="15960"/>
                  </a:cubicBezTo>
                  <a:cubicBezTo>
                    <a:pt x="3573" y="15960"/>
                    <a:pt x="0" y="12387"/>
                    <a:pt x="0" y="7980"/>
                  </a:cubicBezTo>
                  <a:cubicBezTo>
                    <a:pt x="0" y="3573"/>
                    <a:pt x="3573" y="0"/>
                    <a:pt x="7980" y="0"/>
                  </a:cubicBezTo>
                  <a:cubicBezTo>
                    <a:pt x="12387" y="0"/>
                    <a:pt x="15960" y="3573"/>
                    <a:pt x="15960" y="79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4" name="图形 13">
              <a:extLst>
                <a:ext uri="{FF2B5EF4-FFF2-40B4-BE49-F238E27FC236}">
                  <a16:creationId xmlns:a16="http://schemas.microsoft.com/office/drawing/2014/main" id="{D919ABB7-BB9B-5AE6-CC9F-E59279C5A17F}"/>
                </a:ext>
              </a:extLst>
            </p:cNvPr>
            <p:cNvSpPr/>
            <p:nvPr/>
          </p:nvSpPr>
          <p:spPr>
            <a:xfrm>
              <a:off x="5098809" y="3862808"/>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5" name="图形 13">
              <a:extLst>
                <a:ext uri="{FF2B5EF4-FFF2-40B4-BE49-F238E27FC236}">
                  <a16:creationId xmlns:a16="http://schemas.microsoft.com/office/drawing/2014/main" id="{5F895015-75D9-CA91-DFBF-FB87883D1248}"/>
                </a:ext>
              </a:extLst>
            </p:cNvPr>
            <p:cNvSpPr/>
            <p:nvPr/>
          </p:nvSpPr>
          <p:spPr>
            <a:xfrm>
              <a:off x="5056562" y="3759538"/>
              <a:ext cx="14238" cy="14238"/>
            </a:xfrm>
            <a:custGeom>
              <a:avLst/>
              <a:gdLst>
                <a:gd name="connsiteX0" fmla="*/ 7041 w 14238"/>
                <a:gd name="connsiteY0" fmla="*/ 14239 h 14238"/>
                <a:gd name="connsiteX1" fmla="*/ 14239 w 14238"/>
                <a:gd name="connsiteY1" fmla="*/ 7198 h 14238"/>
                <a:gd name="connsiteX2" fmla="*/ 7041 w 14238"/>
                <a:gd name="connsiteY2" fmla="*/ 0 h 14238"/>
                <a:gd name="connsiteX3" fmla="*/ 0 w 14238"/>
                <a:gd name="connsiteY3" fmla="*/ 7198 h 14238"/>
                <a:gd name="connsiteX4" fmla="*/ 7041 w 14238"/>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238">
                  <a:moveTo>
                    <a:pt x="7041" y="14239"/>
                  </a:moveTo>
                  <a:cubicBezTo>
                    <a:pt x="10953" y="14239"/>
                    <a:pt x="14239" y="11109"/>
                    <a:pt x="14239" y="7198"/>
                  </a:cubicBezTo>
                  <a:cubicBezTo>
                    <a:pt x="14239" y="3286"/>
                    <a:pt x="11109" y="0"/>
                    <a:pt x="7041" y="0"/>
                  </a:cubicBezTo>
                  <a:cubicBezTo>
                    <a:pt x="2973" y="0"/>
                    <a:pt x="0" y="3129"/>
                    <a:pt x="0" y="7198"/>
                  </a:cubicBezTo>
                  <a:cubicBezTo>
                    <a:pt x="0" y="11109"/>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6" name="图形 13">
              <a:extLst>
                <a:ext uri="{FF2B5EF4-FFF2-40B4-BE49-F238E27FC236}">
                  <a16:creationId xmlns:a16="http://schemas.microsoft.com/office/drawing/2014/main" id="{0B6D00D6-2954-E4E4-57AA-C022E592E5FE}"/>
                </a:ext>
              </a:extLst>
            </p:cNvPr>
            <p:cNvSpPr/>
            <p:nvPr/>
          </p:nvSpPr>
          <p:spPr>
            <a:xfrm>
              <a:off x="5027919" y="3653920"/>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3"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7" name="图形 13">
              <a:extLst>
                <a:ext uri="{FF2B5EF4-FFF2-40B4-BE49-F238E27FC236}">
                  <a16:creationId xmlns:a16="http://schemas.microsoft.com/office/drawing/2014/main" id="{AA65B47E-B1AD-FBD3-592E-67DC1964261E}"/>
                </a:ext>
              </a:extLst>
            </p:cNvPr>
            <p:cNvSpPr/>
            <p:nvPr/>
          </p:nvSpPr>
          <p:spPr>
            <a:xfrm>
              <a:off x="5009777" y="354345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8" name="图形 13">
              <a:extLst>
                <a:ext uri="{FF2B5EF4-FFF2-40B4-BE49-F238E27FC236}">
                  <a16:creationId xmlns:a16="http://schemas.microsoft.com/office/drawing/2014/main" id="{A395FACA-367F-D4E1-2018-E4655B22E787}"/>
                </a:ext>
              </a:extLst>
            </p:cNvPr>
            <p:cNvSpPr/>
            <p:nvPr/>
          </p:nvSpPr>
          <p:spPr>
            <a:xfrm>
              <a:off x="5003508" y="3430949"/>
              <a:ext cx="7520" cy="7510"/>
            </a:xfrm>
            <a:custGeom>
              <a:avLst/>
              <a:gdLst>
                <a:gd name="connsiteX0" fmla="*/ 3765 w 7520"/>
                <a:gd name="connsiteY0" fmla="*/ 7511 h 7510"/>
                <a:gd name="connsiteX1" fmla="*/ 7521 w 7520"/>
                <a:gd name="connsiteY1" fmla="*/ 3755 h 7510"/>
                <a:gd name="connsiteX2" fmla="*/ 3765 w 7520"/>
                <a:gd name="connsiteY2" fmla="*/ 0 h 7510"/>
                <a:gd name="connsiteX3" fmla="*/ 10 w 7520"/>
                <a:gd name="connsiteY3" fmla="*/ 3755 h 7510"/>
                <a:gd name="connsiteX4" fmla="*/ 3765 w 752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0" h="7510">
                  <a:moveTo>
                    <a:pt x="3765" y="7511"/>
                  </a:moveTo>
                  <a:cubicBezTo>
                    <a:pt x="5799" y="7511"/>
                    <a:pt x="7521" y="5789"/>
                    <a:pt x="7521" y="3755"/>
                  </a:cubicBezTo>
                  <a:cubicBezTo>
                    <a:pt x="7521" y="1721"/>
                    <a:pt x="5799" y="0"/>
                    <a:pt x="3765" y="0"/>
                  </a:cubicBezTo>
                  <a:cubicBezTo>
                    <a:pt x="1731" y="0"/>
                    <a:pt x="10" y="1721"/>
                    <a:pt x="10" y="3755"/>
                  </a:cubicBezTo>
                  <a:cubicBezTo>
                    <a:pt x="-147" y="5789"/>
                    <a:pt x="1575" y="7511"/>
                    <a:pt x="376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9" name="图形 13">
              <a:extLst>
                <a:ext uri="{FF2B5EF4-FFF2-40B4-BE49-F238E27FC236}">
                  <a16:creationId xmlns:a16="http://schemas.microsoft.com/office/drawing/2014/main" id="{2826F802-EB9B-91B4-66D3-FDF5081EC7A5}"/>
                </a:ext>
              </a:extLst>
            </p:cNvPr>
            <p:cNvSpPr/>
            <p:nvPr/>
          </p:nvSpPr>
          <p:spPr>
            <a:xfrm>
              <a:off x="5009307" y="3317820"/>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0" name="图形 13">
              <a:extLst>
                <a:ext uri="{FF2B5EF4-FFF2-40B4-BE49-F238E27FC236}">
                  <a16:creationId xmlns:a16="http://schemas.microsoft.com/office/drawing/2014/main" id="{93433A8B-C74E-AA76-F172-B509CAB1B9BA}"/>
                </a:ext>
              </a:extLst>
            </p:cNvPr>
            <p:cNvSpPr/>
            <p:nvPr/>
          </p:nvSpPr>
          <p:spPr>
            <a:xfrm>
              <a:off x="5028240" y="320672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1" name="图形 13">
              <a:extLst>
                <a:ext uri="{FF2B5EF4-FFF2-40B4-BE49-F238E27FC236}">
                  <a16:creationId xmlns:a16="http://schemas.microsoft.com/office/drawing/2014/main" id="{92FCF878-E834-9B48-F18E-BFE45161753E}"/>
                </a:ext>
              </a:extLst>
            </p:cNvPr>
            <p:cNvSpPr/>
            <p:nvPr/>
          </p:nvSpPr>
          <p:spPr>
            <a:xfrm>
              <a:off x="5059378" y="3098291"/>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728"/>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2" name="图形 13">
              <a:extLst>
                <a:ext uri="{FF2B5EF4-FFF2-40B4-BE49-F238E27FC236}">
                  <a16:creationId xmlns:a16="http://schemas.microsoft.com/office/drawing/2014/main" id="{F24140B8-702D-6752-B54F-00CB40B62490}"/>
                </a:ext>
              </a:extLst>
            </p:cNvPr>
            <p:cNvSpPr/>
            <p:nvPr/>
          </p:nvSpPr>
          <p:spPr>
            <a:xfrm>
              <a:off x="5103492" y="2995333"/>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3" name="图形 13">
              <a:extLst>
                <a:ext uri="{FF2B5EF4-FFF2-40B4-BE49-F238E27FC236}">
                  <a16:creationId xmlns:a16="http://schemas.microsoft.com/office/drawing/2014/main" id="{819E3E11-4CBA-7AF9-3D0A-F999B86B7C2B}"/>
                </a:ext>
              </a:extLst>
            </p:cNvPr>
            <p:cNvSpPr/>
            <p:nvPr/>
          </p:nvSpPr>
          <p:spPr>
            <a:xfrm>
              <a:off x="5157485" y="289613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4" name="图形 13">
              <a:extLst>
                <a:ext uri="{FF2B5EF4-FFF2-40B4-BE49-F238E27FC236}">
                  <a16:creationId xmlns:a16="http://schemas.microsoft.com/office/drawing/2014/main" id="{BE87942B-12B9-54C2-46F2-26C1AFF99342}"/>
                </a:ext>
              </a:extLst>
            </p:cNvPr>
            <p:cNvSpPr/>
            <p:nvPr/>
          </p:nvSpPr>
          <p:spPr>
            <a:xfrm>
              <a:off x="5221482" y="2802874"/>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5" name="图形 13">
              <a:extLst>
                <a:ext uri="{FF2B5EF4-FFF2-40B4-BE49-F238E27FC236}">
                  <a16:creationId xmlns:a16="http://schemas.microsoft.com/office/drawing/2014/main" id="{830C3226-494C-A7FB-6ED1-309D32FAA914}"/>
                </a:ext>
              </a:extLst>
            </p:cNvPr>
            <p:cNvSpPr/>
            <p:nvPr/>
          </p:nvSpPr>
          <p:spPr>
            <a:xfrm>
              <a:off x="5296588" y="2718849"/>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6" name="图形 13">
              <a:extLst>
                <a:ext uri="{FF2B5EF4-FFF2-40B4-BE49-F238E27FC236}">
                  <a16:creationId xmlns:a16="http://schemas.microsoft.com/office/drawing/2014/main" id="{D6B8E5BD-7BF2-2186-25E4-3AF9078FAA30}"/>
                </a:ext>
              </a:extLst>
            </p:cNvPr>
            <p:cNvSpPr/>
            <p:nvPr/>
          </p:nvSpPr>
          <p:spPr>
            <a:xfrm>
              <a:off x="5379049" y="2641865"/>
              <a:ext cx="13456" cy="13456"/>
            </a:xfrm>
            <a:custGeom>
              <a:avLst/>
              <a:gdLst>
                <a:gd name="connsiteX0" fmla="*/ 6728 w 13456"/>
                <a:gd name="connsiteY0" fmla="*/ 13456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6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6"/>
                  </a:moveTo>
                  <a:cubicBezTo>
                    <a:pt x="10484" y="13456"/>
                    <a:pt x="13457" y="10484"/>
                    <a:pt x="13457" y="6728"/>
                  </a:cubicBezTo>
                  <a:cubicBezTo>
                    <a:pt x="13457" y="2973"/>
                    <a:pt x="10484" y="0"/>
                    <a:pt x="6728" y="0"/>
                  </a:cubicBezTo>
                  <a:cubicBezTo>
                    <a:pt x="2973" y="0"/>
                    <a:pt x="0" y="2973"/>
                    <a:pt x="0" y="6728"/>
                  </a:cubicBezTo>
                  <a:cubicBezTo>
                    <a:pt x="0" y="10484"/>
                    <a:pt x="2973" y="13456"/>
                    <a:pt x="6728" y="134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7" name="图形 13">
              <a:extLst>
                <a:ext uri="{FF2B5EF4-FFF2-40B4-BE49-F238E27FC236}">
                  <a16:creationId xmlns:a16="http://schemas.microsoft.com/office/drawing/2014/main" id="{0CA100C5-E7BA-0344-8E91-776F88629A15}"/>
                </a:ext>
              </a:extLst>
            </p:cNvPr>
            <p:cNvSpPr/>
            <p:nvPr/>
          </p:nvSpPr>
          <p:spPr>
            <a:xfrm>
              <a:off x="5470584" y="2576304"/>
              <a:ext cx="14082" cy="14238"/>
            </a:xfrm>
            <a:custGeom>
              <a:avLst/>
              <a:gdLst>
                <a:gd name="connsiteX0" fmla="*/ 7041 w 14082"/>
                <a:gd name="connsiteY0" fmla="*/ 14239 h 14238"/>
                <a:gd name="connsiteX1" fmla="*/ 14082 w 14082"/>
                <a:gd name="connsiteY1" fmla="*/ 7198 h 14238"/>
                <a:gd name="connsiteX2" fmla="*/ 7041 w 14082"/>
                <a:gd name="connsiteY2" fmla="*/ 0 h 14238"/>
                <a:gd name="connsiteX3" fmla="*/ 0 w 14082"/>
                <a:gd name="connsiteY3" fmla="*/ 7198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09"/>
                    <a:pt x="14082" y="7198"/>
                  </a:cubicBezTo>
                  <a:cubicBezTo>
                    <a:pt x="14082" y="3286"/>
                    <a:pt x="10953" y="0"/>
                    <a:pt x="7041" y="0"/>
                  </a:cubicBezTo>
                  <a:cubicBezTo>
                    <a:pt x="3129" y="0"/>
                    <a:pt x="0" y="3129"/>
                    <a:pt x="0" y="7198"/>
                  </a:cubicBezTo>
                  <a:cubicBezTo>
                    <a:pt x="0" y="11109"/>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8" name="图形 13">
              <a:extLst>
                <a:ext uri="{FF2B5EF4-FFF2-40B4-BE49-F238E27FC236}">
                  <a16:creationId xmlns:a16="http://schemas.microsoft.com/office/drawing/2014/main" id="{66816EE1-CFA2-92C5-D47D-E9EA53BEA864}"/>
                </a:ext>
              </a:extLst>
            </p:cNvPr>
            <p:cNvSpPr/>
            <p:nvPr/>
          </p:nvSpPr>
          <p:spPr>
            <a:xfrm>
              <a:off x="5569312" y="2522008"/>
              <a:ext cx="14087" cy="14082"/>
            </a:xfrm>
            <a:custGeom>
              <a:avLst/>
              <a:gdLst>
                <a:gd name="connsiteX0" fmla="*/ 7047 w 14087"/>
                <a:gd name="connsiteY0" fmla="*/ 14082 h 14082"/>
                <a:gd name="connsiteX1" fmla="*/ 14088 w 14087"/>
                <a:gd name="connsiteY1" fmla="*/ 7041 h 14082"/>
                <a:gd name="connsiteX2" fmla="*/ 7047 w 14087"/>
                <a:gd name="connsiteY2" fmla="*/ 0 h 14082"/>
                <a:gd name="connsiteX3" fmla="*/ 5 w 14087"/>
                <a:gd name="connsiteY3" fmla="*/ 7041 h 14082"/>
                <a:gd name="connsiteX4" fmla="*/ 7047 w 14087"/>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7" h="14082">
                  <a:moveTo>
                    <a:pt x="7047" y="14082"/>
                  </a:moveTo>
                  <a:cubicBezTo>
                    <a:pt x="10958" y="14082"/>
                    <a:pt x="14088" y="10953"/>
                    <a:pt x="14088" y="7041"/>
                  </a:cubicBezTo>
                  <a:cubicBezTo>
                    <a:pt x="14088" y="3129"/>
                    <a:pt x="10958" y="0"/>
                    <a:pt x="7047" y="0"/>
                  </a:cubicBezTo>
                  <a:cubicBezTo>
                    <a:pt x="3135" y="0"/>
                    <a:pt x="5" y="3129"/>
                    <a:pt x="5" y="7041"/>
                  </a:cubicBezTo>
                  <a:cubicBezTo>
                    <a:pt x="-151" y="10797"/>
                    <a:pt x="3135" y="14082"/>
                    <a:pt x="7047"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9" name="图形 13">
              <a:extLst>
                <a:ext uri="{FF2B5EF4-FFF2-40B4-BE49-F238E27FC236}">
                  <a16:creationId xmlns:a16="http://schemas.microsoft.com/office/drawing/2014/main" id="{47E17C7A-5FA3-5359-7F28-BA6D0547BE14}"/>
                </a:ext>
              </a:extLst>
            </p:cNvPr>
            <p:cNvSpPr/>
            <p:nvPr/>
          </p:nvSpPr>
          <p:spPr>
            <a:xfrm>
              <a:off x="5674623" y="2479918"/>
              <a:ext cx="11735" cy="11735"/>
            </a:xfrm>
            <a:custGeom>
              <a:avLst/>
              <a:gdLst>
                <a:gd name="connsiteX0" fmla="*/ 5789 w 11735"/>
                <a:gd name="connsiteY0" fmla="*/ 11735 h 11735"/>
                <a:gd name="connsiteX1" fmla="*/ 11735 w 11735"/>
                <a:gd name="connsiteY1" fmla="*/ 5946 h 11735"/>
                <a:gd name="connsiteX2" fmla="*/ 5789 w 11735"/>
                <a:gd name="connsiteY2" fmla="*/ 0 h 11735"/>
                <a:gd name="connsiteX3" fmla="*/ 0 w 11735"/>
                <a:gd name="connsiteY3" fmla="*/ 5946 h 11735"/>
                <a:gd name="connsiteX4" fmla="*/ 5789 w 1173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735">
                  <a:moveTo>
                    <a:pt x="5789" y="11735"/>
                  </a:moveTo>
                  <a:cubicBezTo>
                    <a:pt x="9075" y="11735"/>
                    <a:pt x="11735" y="9075"/>
                    <a:pt x="11735" y="5946"/>
                  </a:cubicBezTo>
                  <a:cubicBezTo>
                    <a:pt x="11735" y="2660"/>
                    <a:pt x="9075" y="0"/>
                    <a:pt x="5789" y="0"/>
                  </a:cubicBezTo>
                  <a:cubicBezTo>
                    <a:pt x="2504" y="0"/>
                    <a:pt x="0" y="2660"/>
                    <a:pt x="0" y="5946"/>
                  </a:cubicBezTo>
                  <a:cubicBezTo>
                    <a:pt x="0" y="9075"/>
                    <a:pt x="2660"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0" name="图形 13">
              <a:extLst>
                <a:ext uri="{FF2B5EF4-FFF2-40B4-BE49-F238E27FC236}">
                  <a16:creationId xmlns:a16="http://schemas.microsoft.com/office/drawing/2014/main" id="{143E796D-2C93-89C0-D7AB-1FA14707230A}"/>
                </a:ext>
              </a:extLst>
            </p:cNvPr>
            <p:cNvSpPr/>
            <p:nvPr/>
          </p:nvSpPr>
          <p:spPr>
            <a:xfrm>
              <a:off x="5783051" y="2448780"/>
              <a:ext cx="11585" cy="11578"/>
            </a:xfrm>
            <a:custGeom>
              <a:avLst/>
              <a:gdLst>
                <a:gd name="connsiteX0" fmla="*/ 5796 w 11585"/>
                <a:gd name="connsiteY0" fmla="*/ 11579 h 11578"/>
                <a:gd name="connsiteX1" fmla="*/ 11585 w 11585"/>
                <a:gd name="connsiteY1" fmla="*/ 5789 h 11578"/>
                <a:gd name="connsiteX2" fmla="*/ 5796 w 11585"/>
                <a:gd name="connsiteY2" fmla="*/ 0 h 11578"/>
                <a:gd name="connsiteX3" fmla="*/ 7 w 11585"/>
                <a:gd name="connsiteY3" fmla="*/ 5789 h 11578"/>
                <a:gd name="connsiteX4" fmla="*/ 5796 w 11585"/>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578">
                  <a:moveTo>
                    <a:pt x="5796" y="11579"/>
                  </a:moveTo>
                  <a:cubicBezTo>
                    <a:pt x="9082" y="11579"/>
                    <a:pt x="11585" y="8919"/>
                    <a:pt x="11585" y="5789"/>
                  </a:cubicBezTo>
                  <a:cubicBezTo>
                    <a:pt x="11585" y="2504"/>
                    <a:pt x="8925" y="0"/>
                    <a:pt x="5796" y="0"/>
                  </a:cubicBezTo>
                  <a:cubicBezTo>
                    <a:pt x="2510" y="0"/>
                    <a:pt x="7" y="2660"/>
                    <a:pt x="7" y="5789"/>
                  </a:cubicBezTo>
                  <a:cubicBezTo>
                    <a:pt x="-150" y="9075"/>
                    <a:pt x="2510" y="11579"/>
                    <a:pt x="5796"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1" name="图形 13">
              <a:extLst>
                <a:ext uri="{FF2B5EF4-FFF2-40B4-BE49-F238E27FC236}">
                  <a16:creationId xmlns:a16="http://schemas.microsoft.com/office/drawing/2014/main" id="{821D93BF-8D4D-0867-592F-BC1030AC2E64}"/>
                </a:ext>
              </a:extLst>
            </p:cNvPr>
            <p:cNvSpPr/>
            <p:nvPr/>
          </p:nvSpPr>
          <p:spPr>
            <a:xfrm>
              <a:off x="5894934" y="2430629"/>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2" name="图形 13">
              <a:extLst>
                <a:ext uri="{FF2B5EF4-FFF2-40B4-BE49-F238E27FC236}">
                  <a16:creationId xmlns:a16="http://schemas.microsoft.com/office/drawing/2014/main" id="{641DAE3C-F706-9BCB-AEAA-F7CFF1962BD0}"/>
                </a:ext>
              </a:extLst>
            </p:cNvPr>
            <p:cNvSpPr/>
            <p:nvPr/>
          </p:nvSpPr>
          <p:spPr>
            <a:xfrm>
              <a:off x="6006967" y="2423901"/>
              <a:ext cx="10952" cy="10952"/>
            </a:xfrm>
            <a:custGeom>
              <a:avLst/>
              <a:gdLst>
                <a:gd name="connsiteX0" fmla="*/ 5477 w 10952"/>
                <a:gd name="connsiteY0" fmla="*/ 10953 h 10952"/>
                <a:gd name="connsiteX1" fmla="*/ 10953 w 10952"/>
                <a:gd name="connsiteY1" fmla="*/ 5476 h 10952"/>
                <a:gd name="connsiteX2" fmla="*/ 5477 w 10952"/>
                <a:gd name="connsiteY2" fmla="*/ 0 h 10952"/>
                <a:gd name="connsiteX3" fmla="*/ 0 w 10952"/>
                <a:gd name="connsiteY3" fmla="*/ 5476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50" y="10953"/>
                    <a:pt x="10953" y="8449"/>
                    <a:pt x="10953" y="5476"/>
                  </a:cubicBezTo>
                  <a:cubicBezTo>
                    <a:pt x="10953" y="2503"/>
                    <a:pt x="8450" y="0"/>
                    <a:pt x="5477" y="0"/>
                  </a:cubicBezTo>
                  <a:cubicBezTo>
                    <a:pt x="2504" y="0"/>
                    <a:pt x="0" y="2503"/>
                    <a:pt x="0" y="5476"/>
                  </a:cubicBezTo>
                  <a:cubicBezTo>
                    <a:pt x="157"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3" name="图形 13">
              <a:extLst>
                <a:ext uri="{FF2B5EF4-FFF2-40B4-BE49-F238E27FC236}">
                  <a16:creationId xmlns:a16="http://schemas.microsoft.com/office/drawing/2014/main" id="{59B00FDB-0C77-01F9-E174-4F5F46057F65}"/>
                </a:ext>
              </a:extLst>
            </p:cNvPr>
            <p:cNvSpPr/>
            <p:nvPr/>
          </p:nvSpPr>
          <p:spPr>
            <a:xfrm>
              <a:off x="6118844" y="2429378"/>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4" name="图形 13">
              <a:extLst>
                <a:ext uri="{FF2B5EF4-FFF2-40B4-BE49-F238E27FC236}">
                  <a16:creationId xmlns:a16="http://schemas.microsoft.com/office/drawing/2014/main" id="{02D7AE49-8923-260A-EDC8-9647418E40AF}"/>
                </a:ext>
              </a:extLst>
            </p:cNvPr>
            <p:cNvSpPr/>
            <p:nvPr/>
          </p:nvSpPr>
          <p:spPr>
            <a:xfrm>
              <a:off x="6229156" y="2447528"/>
              <a:ext cx="14238" cy="14082"/>
            </a:xfrm>
            <a:custGeom>
              <a:avLst/>
              <a:gdLst>
                <a:gd name="connsiteX0" fmla="*/ 7041 w 14238"/>
                <a:gd name="connsiteY0" fmla="*/ 14082 h 14082"/>
                <a:gd name="connsiteX1" fmla="*/ 14239 w 14238"/>
                <a:gd name="connsiteY1" fmla="*/ 7041 h 14082"/>
                <a:gd name="connsiteX2" fmla="*/ 7041 w 14238"/>
                <a:gd name="connsiteY2" fmla="*/ 0 h 14082"/>
                <a:gd name="connsiteX3" fmla="*/ 0 w 14238"/>
                <a:gd name="connsiteY3" fmla="*/ 7041 h 14082"/>
                <a:gd name="connsiteX4" fmla="*/ 7041 w 14238"/>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082">
                  <a:moveTo>
                    <a:pt x="7041" y="14082"/>
                  </a:moveTo>
                  <a:cubicBezTo>
                    <a:pt x="10953" y="14082"/>
                    <a:pt x="14239" y="10953"/>
                    <a:pt x="14239" y="7041"/>
                  </a:cubicBezTo>
                  <a:cubicBezTo>
                    <a:pt x="14239" y="3129"/>
                    <a:pt x="11110" y="0"/>
                    <a:pt x="7041" y="0"/>
                  </a:cubicBezTo>
                  <a:cubicBezTo>
                    <a:pt x="3130" y="0"/>
                    <a:pt x="0" y="3129"/>
                    <a:pt x="0" y="7041"/>
                  </a:cubicBezTo>
                  <a:cubicBezTo>
                    <a:pt x="0" y="10953"/>
                    <a:pt x="3130"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5" name="图形 13">
              <a:extLst>
                <a:ext uri="{FF2B5EF4-FFF2-40B4-BE49-F238E27FC236}">
                  <a16:creationId xmlns:a16="http://schemas.microsoft.com/office/drawing/2014/main" id="{1CF7ED01-B4BD-E119-235A-F416B76AD100}"/>
                </a:ext>
              </a:extLst>
            </p:cNvPr>
            <p:cNvSpPr/>
            <p:nvPr/>
          </p:nvSpPr>
          <p:spPr>
            <a:xfrm>
              <a:off x="6336183" y="2477414"/>
              <a:ext cx="16585" cy="16742"/>
            </a:xfrm>
            <a:custGeom>
              <a:avLst/>
              <a:gdLst>
                <a:gd name="connsiteX0" fmla="*/ 8293 w 16585"/>
                <a:gd name="connsiteY0" fmla="*/ 16742 h 16742"/>
                <a:gd name="connsiteX1" fmla="*/ 16586 w 16585"/>
                <a:gd name="connsiteY1" fmla="*/ 8449 h 16742"/>
                <a:gd name="connsiteX2" fmla="*/ 8293 w 16585"/>
                <a:gd name="connsiteY2" fmla="*/ 0 h 16742"/>
                <a:gd name="connsiteX3" fmla="*/ 0 w 16585"/>
                <a:gd name="connsiteY3" fmla="*/ 8449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987" y="16742"/>
                    <a:pt x="16586" y="12987"/>
                    <a:pt x="16586" y="8449"/>
                  </a:cubicBezTo>
                  <a:cubicBezTo>
                    <a:pt x="16586" y="3912"/>
                    <a:pt x="12831" y="0"/>
                    <a:pt x="8293" y="0"/>
                  </a:cubicBezTo>
                  <a:cubicBezTo>
                    <a:pt x="3755" y="0"/>
                    <a:pt x="0" y="3755"/>
                    <a:pt x="0" y="8449"/>
                  </a:cubicBezTo>
                  <a:cubicBezTo>
                    <a:pt x="0" y="13144"/>
                    <a:pt x="3755"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6" name="图形 13">
              <a:extLst>
                <a:ext uri="{FF2B5EF4-FFF2-40B4-BE49-F238E27FC236}">
                  <a16:creationId xmlns:a16="http://schemas.microsoft.com/office/drawing/2014/main" id="{2628544B-1DBA-CC5E-428A-41CA660A0666}"/>
                </a:ext>
              </a:extLst>
            </p:cNvPr>
            <p:cNvSpPr/>
            <p:nvPr/>
          </p:nvSpPr>
          <p:spPr>
            <a:xfrm>
              <a:off x="6440392" y="2520600"/>
              <a:ext cx="16586" cy="16742"/>
            </a:xfrm>
            <a:custGeom>
              <a:avLst/>
              <a:gdLst>
                <a:gd name="connsiteX0" fmla="*/ 8293 w 16586"/>
                <a:gd name="connsiteY0" fmla="*/ 16742 h 16742"/>
                <a:gd name="connsiteX1" fmla="*/ 16586 w 16586"/>
                <a:gd name="connsiteY1" fmla="*/ 8293 h 16742"/>
                <a:gd name="connsiteX2" fmla="*/ 8293 w 16586"/>
                <a:gd name="connsiteY2" fmla="*/ 0 h 16742"/>
                <a:gd name="connsiteX3" fmla="*/ 0 w 16586"/>
                <a:gd name="connsiteY3" fmla="*/ 8293 h 16742"/>
                <a:gd name="connsiteX4" fmla="*/ 8293 w 16586"/>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 h="16742">
                  <a:moveTo>
                    <a:pt x="8293" y="16742"/>
                  </a:moveTo>
                  <a:cubicBezTo>
                    <a:pt x="12831" y="16742"/>
                    <a:pt x="16586" y="12987"/>
                    <a:pt x="16586" y="8293"/>
                  </a:cubicBezTo>
                  <a:cubicBezTo>
                    <a:pt x="16586" y="3599"/>
                    <a:pt x="12831" y="0"/>
                    <a:pt x="8293" y="0"/>
                  </a:cubicBezTo>
                  <a:cubicBezTo>
                    <a:pt x="3755" y="0"/>
                    <a:pt x="0" y="3755"/>
                    <a:pt x="0" y="8293"/>
                  </a:cubicBezTo>
                  <a:cubicBezTo>
                    <a:pt x="0" y="12987"/>
                    <a:pt x="3755"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7" name="图形 13">
              <a:extLst>
                <a:ext uri="{FF2B5EF4-FFF2-40B4-BE49-F238E27FC236}">
                  <a16:creationId xmlns:a16="http://schemas.microsoft.com/office/drawing/2014/main" id="{661F7DC7-02B6-8A70-CB8F-78CE75EFBA22}"/>
                </a:ext>
              </a:extLst>
            </p:cNvPr>
            <p:cNvSpPr/>
            <p:nvPr/>
          </p:nvSpPr>
          <p:spPr>
            <a:xfrm>
              <a:off x="6540690" y="2576617"/>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8" name="图形 13">
              <a:extLst>
                <a:ext uri="{FF2B5EF4-FFF2-40B4-BE49-F238E27FC236}">
                  <a16:creationId xmlns:a16="http://schemas.microsoft.com/office/drawing/2014/main" id="{FF288828-2BC3-046C-5E30-59C576E2E8FA}"/>
                </a:ext>
              </a:extLst>
            </p:cNvPr>
            <p:cNvSpPr/>
            <p:nvPr/>
          </p:nvSpPr>
          <p:spPr>
            <a:xfrm>
              <a:off x="6634730" y="2644212"/>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9" name="图形 13">
              <a:extLst>
                <a:ext uri="{FF2B5EF4-FFF2-40B4-BE49-F238E27FC236}">
                  <a16:creationId xmlns:a16="http://schemas.microsoft.com/office/drawing/2014/main" id="{53EBF1AE-3860-69BE-5E46-8D04E6D1015C}"/>
                </a:ext>
              </a:extLst>
            </p:cNvPr>
            <p:cNvSpPr/>
            <p:nvPr/>
          </p:nvSpPr>
          <p:spPr>
            <a:xfrm>
              <a:off x="6720007" y="2720570"/>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0" name="图形 13">
              <a:extLst>
                <a:ext uri="{FF2B5EF4-FFF2-40B4-BE49-F238E27FC236}">
                  <a16:creationId xmlns:a16="http://schemas.microsoft.com/office/drawing/2014/main" id="{F4BFDE74-923D-4569-4EC4-65962B64250E}"/>
                </a:ext>
              </a:extLst>
            </p:cNvPr>
            <p:cNvSpPr/>
            <p:nvPr/>
          </p:nvSpPr>
          <p:spPr>
            <a:xfrm>
              <a:off x="6795258" y="2804595"/>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164"/>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1" name="图形 13">
              <a:extLst>
                <a:ext uri="{FF2B5EF4-FFF2-40B4-BE49-F238E27FC236}">
                  <a16:creationId xmlns:a16="http://schemas.microsoft.com/office/drawing/2014/main" id="{BA4683E0-0748-F1EF-B435-E3653404CB9E}"/>
                </a:ext>
              </a:extLst>
            </p:cNvPr>
            <p:cNvSpPr/>
            <p:nvPr/>
          </p:nvSpPr>
          <p:spPr>
            <a:xfrm>
              <a:off x="6860674" y="2896756"/>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157"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2" name="图形 13">
              <a:extLst>
                <a:ext uri="{FF2B5EF4-FFF2-40B4-BE49-F238E27FC236}">
                  <a16:creationId xmlns:a16="http://schemas.microsoft.com/office/drawing/2014/main" id="{D833298C-A791-4321-58D0-6AFA2DE0ED7B}"/>
                </a:ext>
              </a:extLst>
            </p:cNvPr>
            <p:cNvSpPr/>
            <p:nvPr/>
          </p:nvSpPr>
          <p:spPr>
            <a:xfrm>
              <a:off x="6915282" y="299549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3" name="图形 13">
              <a:extLst>
                <a:ext uri="{FF2B5EF4-FFF2-40B4-BE49-F238E27FC236}">
                  <a16:creationId xmlns:a16="http://schemas.microsoft.com/office/drawing/2014/main" id="{643C4C79-F83F-DE33-020F-8E856F3E1924}"/>
                </a:ext>
              </a:extLst>
            </p:cNvPr>
            <p:cNvSpPr/>
            <p:nvPr/>
          </p:nvSpPr>
          <p:spPr>
            <a:xfrm>
              <a:off x="6958468" y="3099543"/>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4" name="图形 13">
              <a:extLst>
                <a:ext uri="{FF2B5EF4-FFF2-40B4-BE49-F238E27FC236}">
                  <a16:creationId xmlns:a16="http://schemas.microsoft.com/office/drawing/2014/main" id="{B2D7919D-807C-60B8-BC15-BF454D2D5163}"/>
                </a:ext>
              </a:extLst>
            </p:cNvPr>
            <p:cNvSpPr/>
            <p:nvPr/>
          </p:nvSpPr>
          <p:spPr>
            <a:xfrm>
              <a:off x="6989606" y="3207977"/>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5" name="图形 13">
              <a:extLst>
                <a:ext uri="{FF2B5EF4-FFF2-40B4-BE49-F238E27FC236}">
                  <a16:creationId xmlns:a16="http://schemas.microsoft.com/office/drawing/2014/main" id="{0D0D3A93-3B97-572D-54D7-2C7E54DE5834}"/>
                </a:ext>
              </a:extLst>
            </p:cNvPr>
            <p:cNvSpPr/>
            <p:nvPr/>
          </p:nvSpPr>
          <p:spPr>
            <a:xfrm>
              <a:off x="7008216" y="3318915"/>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164"/>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6" name="图形 13">
              <a:extLst>
                <a:ext uri="{FF2B5EF4-FFF2-40B4-BE49-F238E27FC236}">
                  <a16:creationId xmlns:a16="http://schemas.microsoft.com/office/drawing/2014/main" id="{CBC01E42-6788-C690-CE9D-85368EDAB49B}"/>
                </a:ext>
              </a:extLst>
            </p:cNvPr>
            <p:cNvSpPr/>
            <p:nvPr/>
          </p:nvSpPr>
          <p:spPr>
            <a:xfrm>
              <a:off x="7139193" y="3430479"/>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6" y="6415"/>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7" name="图形 13">
              <a:extLst>
                <a:ext uri="{FF2B5EF4-FFF2-40B4-BE49-F238E27FC236}">
                  <a16:creationId xmlns:a16="http://schemas.microsoft.com/office/drawing/2014/main" id="{324A1C5A-4CC6-CF92-7771-FCC7D28C3694}"/>
                </a:ext>
              </a:extLst>
            </p:cNvPr>
            <p:cNvSpPr/>
            <p:nvPr/>
          </p:nvSpPr>
          <p:spPr>
            <a:xfrm>
              <a:off x="7133247" y="354282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8" name="图形 13">
              <a:extLst>
                <a:ext uri="{FF2B5EF4-FFF2-40B4-BE49-F238E27FC236}">
                  <a16:creationId xmlns:a16="http://schemas.microsoft.com/office/drawing/2014/main" id="{756A91E5-1E30-94BA-5C30-65771B089235}"/>
                </a:ext>
              </a:extLst>
            </p:cNvPr>
            <p:cNvSpPr/>
            <p:nvPr/>
          </p:nvSpPr>
          <p:spPr>
            <a:xfrm>
              <a:off x="7116035" y="3653763"/>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9" name="图形 13">
              <a:extLst>
                <a:ext uri="{FF2B5EF4-FFF2-40B4-BE49-F238E27FC236}">
                  <a16:creationId xmlns:a16="http://schemas.microsoft.com/office/drawing/2014/main" id="{05DA0AD8-BD56-A0BD-B603-0B349B324820}"/>
                </a:ext>
              </a:extLst>
            </p:cNvPr>
            <p:cNvSpPr/>
            <p:nvPr/>
          </p:nvSpPr>
          <p:spPr>
            <a:xfrm>
              <a:off x="7087714" y="3762511"/>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3" y="0"/>
                    <a:pt x="0" y="2503"/>
                    <a:pt x="0" y="5476"/>
                  </a:cubicBezTo>
                  <a:cubicBezTo>
                    <a:pt x="0" y="8449"/>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0" name="图形 13">
              <a:extLst>
                <a:ext uri="{FF2B5EF4-FFF2-40B4-BE49-F238E27FC236}">
                  <a16:creationId xmlns:a16="http://schemas.microsoft.com/office/drawing/2014/main" id="{2EFFE41F-4F5D-205E-7177-550C1D77B24E}"/>
                </a:ext>
              </a:extLst>
            </p:cNvPr>
            <p:cNvSpPr/>
            <p:nvPr/>
          </p:nvSpPr>
          <p:spPr>
            <a:xfrm>
              <a:off x="7050153" y="3869537"/>
              <a:ext cx="9083" cy="9075"/>
            </a:xfrm>
            <a:custGeom>
              <a:avLst/>
              <a:gdLst>
                <a:gd name="connsiteX0" fmla="*/ 4546 w 9083"/>
                <a:gd name="connsiteY0" fmla="*/ 9075 h 9075"/>
                <a:gd name="connsiteX1" fmla="*/ 9083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49" y="9075"/>
                    <a:pt x="9083" y="7041"/>
                    <a:pt x="9083" y="4538"/>
                  </a:cubicBezTo>
                  <a:cubicBezTo>
                    <a:pt x="9083" y="2034"/>
                    <a:pt x="7049" y="0"/>
                    <a:pt x="4546" y="0"/>
                  </a:cubicBezTo>
                  <a:cubicBezTo>
                    <a:pt x="2042" y="0"/>
                    <a:pt x="8" y="2034"/>
                    <a:pt x="8" y="4538"/>
                  </a:cubicBezTo>
                  <a:cubicBezTo>
                    <a:pt x="-148" y="7041"/>
                    <a:pt x="2042"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1" name="图形 13">
              <a:extLst>
                <a:ext uri="{FF2B5EF4-FFF2-40B4-BE49-F238E27FC236}">
                  <a16:creationId xmlns:a16="http://schemas.microsoft.com/office/drawing/2014/main" id="{52FA8954-31FD-3408-636E-C37397DF285A}"/>
                </a:ext>
              </a:extLst>
            </p:cNvPr>
            <p:cNvSpPr/>
            <p:nvPr/>
          </p:nvSpPr>
          <p:spPr>
            <a:xfrm>
              <a:off x="7001185" y="3971086"/>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2" name="图形 13">
              <a:extLst>
                <a:ext uri="{FF2B5EF4-FFF2-40B4-BE49-F238E27FC236}">
                  <a16:creationId xmlns:a16="http://schemas.microsoft.com/office/drawing/2014/main" id="{2590D34F-D0A4-5FBC-09FE-A42F93C8FDB0}"/>
                </a:ext>
              </a:extLst>
            </p:cNvPr>
            <p:cNvSpPr/>
            <p:nvPr/>
          </p:nvSpPr>
          <p:spPr>
            <a:xfrm>
              <a:off x="6942665" y="4067473"/>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156" y="6572"/>
                    <a:pt x="2034"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3" name="图形 13">
              <a:extLst>
                <a:ext uri="{FF2B5EF4-FFF2-40B4-BE49-F238E27FC236}">
                  <a16:creationId xmlns:a16="http://schemas.microsoft.com/office/drawing/2014/main" id="{3583AA47-DC9C-3FA0-1CBC-7655F98E74BE}"/>
                </a:ext>
              </a:extLst>
            </p:cNvPr>
            <p:cNvSpPr/>
            <p:nvPr/>
          </p:nvSpPr>
          <p:spPr>
            <a:xfrm>
              <a:off x="6874287" y="4157131"/>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4" name="图形 13">
              <a:extLst>
                <a:ext uri="{FF2B5EF4-FFF2-40B4-BE49-F238E27FC236}">
                  <a16:creationId xmlns:a16="http://schemas.microsoft.com/office/drawing/2014/main" id="{431F79FF-2A91-2A7E-941D-C9DD26AE8DF2}"/>
                </a:ext>
              </a:extLst>
            </p:cNvPr>
            <p:cNvSpPr/>
            <p:nvPr/>
          </p:nvSpPr>
          <p:spPr>
            <a:xfrm>
              <a:off x="6796677" y="4238808"/>
              <a:ext cx="10952" cy="10953"/>
            </a:xfrm>
            <a:custGeom>
              <a:avLst/>
              <a:gdLst>
                <a:gd name="connsiteX0" fmla="*/ 5477 w 10952"/>
                <a:gd name="connsiteY0" fmla="*/ 10953 h 10953"/>
                <a:gd name="connsiteX1" fmla="*/ 10953 w 10952"/>
                <a:gd name="connsiteY1" fmla="*/ 5477 h 10953"/>
                <a:gd name="connsiteX2" fmla="*/ 5477 w 10952"/>
                <a:gd name="connsiteY2" fmla="*/ 0 h 10953"/>
                <a:gd name="connsiteX3" fmla="*/ 0 w 10952"/>
                <a:gd name="connsiteY3" fmla="*/ 5477 h 10953"/>
                <a:gd name="connsiteX4" fmla="*/ 5477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7" y="10953"/>
                  </a:moveTo>
                  <a:cubicBezTo>
                    <a:pt x="8450" y="10953"/>
                    <a:pt x="10953" y="8450"/>
                    <a:pt x="10953" y="5477"/>
                  </a:cubicBezTo>
                  <a:cubicBezTo>
                    <a:pt x="10953" y="2504"/>
                    <a:pt x="8450" y="0"/>
                    <a:pt x="5477" y="0"/>
                  </a:cubicBezTo>
                  <a:cubicBezTo>
                    <a:pt x="2504" y="0"/>
                    <a:pt x="0" y="2504"/>
                    <a:pt x="0" y="5477"/>
                  </a:cubicBezTo>
                  <a:cubicBezTo>
                    <a:pt x="0" y="8450"/>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5" name="图形 13">
              <a:extLst>
                <a:ext uri="{FF2B5EF4-FFF2-40B4-BE49-F238E27FC236}">
                  <a16:creationId xmlns:a16="http://schemas.microsoft.com/office/drawing/2014/main" id="{3EC171B0-98F6-6C96-130E-00EA64AC1209}"/>
                </a:ext>
              </a:extLst>
            </p:cNvPr>
            <p:cNvSpPr/>
            <p:nvPr/>
          </p:nvSpPr>
          <p:spPr>
            <a:xfrm>
              <a:off x="6712183" y="4313289"/>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4"/>
                    <a:pt x="8449" y="0"/>
                    <a:pt x="5476" y="0"/>
                  </a:cubicBezTo>
                  <a:cubicBezTo>
                    <a:pt x="2503" y="0"/>
                    <a:pt x="0" y="2504"/>
                    <a:pt x="0" y="5476"/>
                  </a:cubicBezTo>
                  <a:cubicBezTo>
                    <a:pt x="0" y="8606"/>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6" name="图形 13">
              <a:extLst>
                <a:ext uri="{FF2B5EF4-FFF2-40B4-BE49-F238E27FC236}">
                  <a16:creationId xmlns:a16="http://schemas.microsoft.com/office/drawing/2014/main" id="{321ADF67-49D7-022B-B709-599107AF29A3}"/>
                </a:ext>
              </a:extLst>
            </p:cNvPr>
            <p:cNvSpPr/>
            <p:nvPr/>
          </p:nvSpPr>
          <p:spPr>
            <a:xfrm>
              <a:off x="6618613" y="4377129"/>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579" y="0"/>
                    <a:pt x="7511" y="0"/>
                  </a:cubicBezTo>
                  <a:cubicBezTo>
                    <a:pt x="3286" y="0"/>
                    <a:pt x="0" y="3286"/>
                    <a:pt x="0" y="7511"/>
                  </a:cubicBezTo>
                  <a:cubicBezTo>
                    <a:pt x="0" y="11735"/>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7" name="图形 13">
              <a:extLst>
                <a:ext uri="{FF2B5EF4-FFF2-40B4-BE49-F238E27FC236}">
                  <a16:creationId xmlns:a16="http://schemas.microsoft.com/office/drawing/2014/main" id="{17DE6612-DE52-13F2-9189-2E3751C8A4D3}"/>
                </a:ext>
              </a:extLst>
            </p:cNvPr>
            <p:cNvSpPr/>
            <p:nvPr/>
          </p:nvSpPr>
          <p:spPr>
            <a:xfrm>
              <a:off x="6520506" y="4432989"/>
              <a:ext cx="15959" cy="15960"/>
            </a:xfrm>
            <a:custGeom>
              <a:avLst/>
              <a:gdLst>
                <a:gd name="connsiteX0" fmla="*/ 7980 w 15959"/>
                <a:gd name="connsiteY0" fmla="*/ 15960 h 15960"/>
                <a:gd name="connsiteX1" fmla="*/ 15960 w 15959"/>
                <a:gd name="connsiteY1" fmla="*/ 7980 h 15960"/>
                <a:gd name="connsiteX2" fmla="*/ 7980 w 15959"/>
                <a:gd name="connsiteY2" fmla="*/ 0 h 15960"/>
                <a:gd name="connsiteX3" fmla="*/ 0 w 15959"/>
                <a:gd name="connsiteY3" fmla="*/ 7980 h 15960"/>
                <a:gd name="connsiteX4" fmla="*/ 7980 w 15959"/>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9" h="15960">
                  <a:moveTo>
                    <a:pt x="7980" y="15960"/>
                  </a:moveTo>
                  <a:cubicBezTo>
                    <a:pt x="12361" y="15960"/>
                    <a:pt x="15960" y="12361"/>
                    <a:pt x="15960" y="7980"/>
                  </a:cubicBezTo>
                  <a:cubicBezTo>
                    <a:pt x="15960" y="3599"/>
                    <a:pt x="12361" y="0"/>
                    <a:pt x="7980" y="0"/>
                  </a:cubicBezTo>
                  <a:cubicBezTo>
                    <a:pt x="3599" y="0"/>
                    <a:pt x="0" y="3599"/>
                    <a:pt x="0" y="7980"/>
                  </a:cubicBezTo>
                  <a:cubicBezTo>
                    <a:pt x="0" y="12518"/>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8" name="图形 13">
              <a:extLst>
                <a:ext uri="{FF2B5EF4-FFF2-40B4-BE49-F238E27FC236}">
                  <a16:creationId xmlns:a16="http://schemas.microsoft.com/office/drawing/2014/main" id="{F8ADF8FE-5A4C-9512-0A2F-277EBB1EB859}"/>
                </a:ext>
              </a:extLst>
            </p:cNvPr>
            <p:cNvSpPr/>
            <p:nvPr/>
          </p:nvSpPr>
          <p:spPr>
            <a:xfrm>
              <a:off x="6408159" y="4469916"/>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226"/>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9" name="图形 13">
              <a:extLst>
                <a:ext uri="{FF2B5EF4-FFF2-40B4-BE49-F238E27FC236}">
                  <a16:creationId xmlns:a16="http://schemas.microsoft.com/office/drawing/2014/main" id="{847C7072-9E43-5F19-690C-30A171123B06}"/>
                </a:ext>
              </a:extLst>
            </p:cNvPr>
            <p:cNvSpPr/>
            <p:nvPr/>
          </p:nvSpPr>
          <p:spPr>
            <a:xfrm>
              <a:off x="6299568" y="4504183"/>
              <a:ext cx="38492" cy="38491"/>
            </a:xfrm>
            <a:custGeom>
              <a:avLst/>
              <a:gdLst>
                <a:gd name="connsiteX0" fmla="*/ 19246 w 38492"/>
                <a:gd name="connsiteY0" fmla="*/ 38492 h 38491"/>
                <a:gd name="connsiteX1" fmla="*/ 38492 w 38492"/>
                <a:gd name="connsiteY1" fmla="*/ 19246 h 38491"/>
                <a:gd name="connsiteX2" fmla="*/ 19246 w 38492"/>
                <a:gd name="connsiteY2" fmla="*/ 0 h 38491"/>
                <a:gd name="connsiteX3" fmla="*/ 0 w 38492"/>
                <a:gd name="connsiteY3" fmla="*/ 19246 h 38491"/>
                <a:gd name="connsiteX4" fmla="*/ 19246 w 38492"/>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2" h="38491">
                  <a:moveTo>
                    <a:pt x="19246" y="38492"/>
                  </a:moveTo>
                  <a:cubicBezTo>
                    <a:pt x="29886" y="38492"/>
                    <a:pt x="38492" y="29886"/>
                    <a:pt x="38492" y="19246"/>
                  </a:cubicBezTo>
                  <a:cubicBezTo>
                    <a:pt x="38492" y="8606"/>
                    <a:pt x="29886" y="0"/>
                    <a:pt x="19246" y="0"/>
                  </a:cubicBezTo>
                  <a:cubicBezTo>
                    <a:pt x="8606" y="0"/>
                    <a:pt x="0" y="8606"/>
                    <a:pt x="0" y="19246"/>
                  </a:cubicBezTo>
                  <a:cubicBezTo>
                    <a:pt x="0" y="29729"/>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0" name="图形 13">
              <a:extLst>
                <a:ext uri="{FF2B5EF4-FFF2-40B4-BE49-F238E27FC236}">
                  <a16:creationId xmlns:a16="http://schemas.microsoft.com/office/drawing/2014/main" id="{586E5547-1C7A-9DA9-5F4F-4169539020B3}"/>
                </a:ext>
              </a:extLst>
            </p:cNvPr>
            <p:cNvSpPr/>
            <p:nvPr/>
          </p:nvSpPr>
          <p:spPr>
            <a:xfrm>
              <a:off x="6190352" y="4529844"/>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0" y="28634"/>
                    <a:pt x="8450"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1" name="图形 13">
              <a:extLst>
                <a:ext uri="{FF2B5EF4-FFF2-40B4-BE49-F238E27FC236}">
                  <a16:creationId xmlns:a16="http://schemas.microsoft.com/office/drawing/2014/main" id="{9BBFA56D-0286-BFC0-7885-C4988D9807BF}"/>
                </a:ext>
              </a:extLst>
            </p:cNvPr>
            <p:cNvSpPr/>
            <p:nvPr/>
          </p:nvSpPr>
          <p:spPr>
            <a:xfrm>
              <a:off x="6078631" y="4544083"/>
              <a:ext cx="36927" cy="36770"/>
            </a:xfrm>
            <a:custGeom>
              <a:avLst/>
              <a:gdLst>
                <a:gd name="connsiteX0" fmla="*/ 18464 w 36927"/>
                <a:gd name="connsiteY0" fmla="*/ 36771 h 36770"/>
                <a:gd name="connsiteX1" fmla="*/ 36927 w 36927"/>
                <a:gd name="connsiteY1" fmla="*/ 18463 h 36770"/>
                <a:gd name="connsiteX2" fmla="*/ 18464 w 36927"/>
                <a:gd name="connsiteY2" fmla="*/ 0 h 36770"/>
                <a:gd name="connsiteX3" fmla="*/ 0 w 36927"/>
                <a:gd name="connsiteY3" fmla="*/ 18463 h 36770"/>
                <a:gd name="connsiteX4" fmla="*/ 18464 w 36927"/>
                <a:gd name="connsiteY4" fmla="*/ 36771 h 3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770">
                  <a:moveTo>
                    <a:pt x="18464" y="36771"/>
                  </a:moveTo>
                  <a:cubicBezTo>
                    <a:pt x="28634" y="36771"/>
                    <a:pt x="36927" y="28478"/>
                    <a:pt x="36927" y="18463"/>
                  </a:cubicBezTo>
                  <a:cubicBezTo>
                    <a:pt x="36927" y="8293"/>
                    <a:pt x="28634" y="0"/>
                    <a:pt x="18464" y="0"/>
                  </a:cubicBezTo>
                  <a:cubicBezTo>
                    <a:pt x="8293" y="0"/>
                    <a:pt x="0" y="8293"/>
                    <a:pt x="0" y="18463"/>
                  </a:cubicBezTo>
                  <a:cubicBezTo>
                    <a:pt x="0" y="28478"/>
                    <a:pt x="8293" y="36771"/>
                    <a:pt x="18464" y="367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2" name="图形 13">
              <a:extLst>
                <a:ext uri="{FF2B5EF4-FFF2-40B4-BE49-F238E27FC236}">
                  <a16:creationId xmlns:a16="http://schemas.microsoft.com/office/drawing/2014/main" id="{D3E0BA05-0905-4879-762B-91948AD922D4}"/>
                </a:ext>
              </a:extLst>
            </p:cNvPr>
            <p:cNvSpPr/>
            <p:nvPr/>
          </p:nvSpPr>
          <p:spPr>
            <a:xfrm>
              <a:off x="5967537" y="4548465"/>
              <a:ext cx="33484" cy="33484"/>
            </a:xfrm>
            <a:custGeom>
              <a:avLst/>
              <a:gdLst>
                <a:gd name="connsiteX0" fmla="*/ 16743 w 33484"/>
                <a:gd name="connsiteY0" fmla="*/ 33485 h 33484"/>
                <a:gd name="connsiteX1" fmla="*/ 33485 w 33484"/>
                <a:gd name="connsiteY1" fmla="*/ 16742 h 33484"/>
                <a:gd name="connsiteX2" fmla="*/ 16743 w 33484"/>
                <a:gd name="connsiteY2" fmla="*/ 0 h 33484"/>
                <a:gd name="connsiteX3" fmla="*/ 0 w 33484"/>
                <a:gd name="connsiteY3" fmla="*/ 16742 h 33484"/>
                <a:gd name="connsiteX4" fmla="*/ 16743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3" y="33485"/>
                  </a:moveTo>
                  <a:cubicBezTo>
                    <a:pt x="25974" y="33485"/>
                    <a:pt x="33485" y="25974"/>
                    <a:pt x="33485" y="16742"/>
                  </a:cubicBezTo>
                  <a:cubicBezTo>
                    <a:pt x="33485" y="7511"/>
                    <a:pt x="25974" y="0"/>
                    <a:pt x="16743" y="0"/>
                  </a:cubicBezTo>
                  <a:cubicBezTo>
                    <a:pt x="7511" y="0"/>
                    <a:pt x="0" y="7511"/>
                    <a:pt x="0" y="16742"/>
                  </a:cubicBezTo>
                  <a:cubicBezTo>
                    <a:pt x="0" y="26131"/>
                    <a:pt x="7511" y="33485"/>
                    <a:pt x="16743"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3" name="图形 13">
              <a:extLst>
                <a:ext uri="{FF2B5EF4-FFF2-40B4-BE49-F238E27FC236}">
                  <a16:creationId xmlns:a16="http://schemas.microsoft.com/office/drawing/2014/main" id="{CBAF60DE-B8D7-6A5B-234F-5F5742240CE3}"/>
                </a:ext>
              </a:extLst>
            </p:cNvPr>
            <p:cNvSpPr/>
            <p:nvPr/>
          </p:nvSpPr>
          <p:spPr>
            <a:xfrm>
              <a:off x="5855973" y="4540797"/>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879" y="0"/>
                    <a:pt x="15960" y="0"/>
                  </a:cubicBezTo>
                  <a:cubicBezTo>
                    <a:pt x="7198" y="0"/>
                    <a:pt x="0" y="7198"/>
                    <a:pt x="0" y="15960"/>
                  </a:cubicBezTo>
                  <a:cubicBezTo>
                    <a:pt x="0" y="24879"/>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4" name="图形 13">
              <a:extLst>
                <a:ext uri="{FF2B5EF4-FFF2-40B4-BE49-F238E27FC236}">
                  <a16:creationId xmlns:a16="http://schemas.microsoft.com/office/drawing/2014/main" id="{6DA93E9B-922C-49CE-99FE-15DCCB1F7517}"/>
                </a:ext>
              </a:extLst>
            </p:cNvPr>
            <p:cNvSpPr/>
            <p:nvPr/>
          </p:nvSpPr>
          <p:spPr>
            <a:xfrm>
              <a:off x="5744096" y="4520456"/>
              <a:ext cx="33484" cy="33484"/>
            </a:xfrm>
            <a:custGeom>
              <a:avLst/>
              <a:gdLst>
                <a:gd name="connsiteX0" fmla="*/ 16742 w 33484"/>
                <a:gd name="connsiteY0" fmla="*/ 33485 h 33484"/>
                <a:gd name="connsiteX1" fmla="*/ 33485 w 33484"/>
                <a:gd name="connsiteY1" fmla="*/ 16743 h 33484"/>
                <a:gd name="connsiteX2" fmla="*/ 16742 w 33484"/>
                <a:gd name="connsiteY2" fmla="*/ 0 h 33484"/>
                <a:gd name="connsiteX3" fmla="*/ 0 w 33484"/>
                <a:gd name="connsiteY3" fmla="*/ 16743 h 33484"/>
                <a:gd name="connsiteX4" fmla="*/ 16742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2" y="33485"/>
                  </a:moveTo>
                  <a:cubicBezTo>
                    <a:pt x="25974" y="33485"/>
                    <a:pt x="33485" y="25974"/>
                    <a:pt x="33485" y="16743"/>
                  </a:cubicBezTo>
                  <a:cubicBezTo>
                    <a:pt x="33485" y="7511"/>
                    <a:pt x="25974" y="0"/>
                    <a:pt x="16742" y="0"/>
                  </a:cubicBezTo>
                  <a:cubicBezTo>
                    <a:pt x="7511" y="0"/>
                    <a:pt x="0" y="7511"/>
                    <a:pt x="0" y="16743"/>
                  </a:cubicBezTo>
                  <a:cubicBezTo>
                    <a:pt x="0" y="26131"/>
                    <a:pt x="7511" y="33485"/>
                    <a:pt x="16742"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5" name="图形 13">
              <a:extLst>
                <a:ext uri="{FF2B5EF4-FFF2-40B4-BE49-F238E27FC236}">
                  <a16:creationId xmlns:a16="http://schemas.microsoft.com/office/drawing/2014/main" id="{CF439F0F-1FF9-AB41-7604-D72D571D0A79}"/>
                </a:ext>
              </a:extLst>
            </p:cNvPr>
            <p:cNvSpPr/>
            <p:nvPr/>
          </p:nvSpPr>
          <p:spPr>
            <a:xfrm>
              <a:off x="5633784" y="4488223"/>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0" y="28634"/>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6" name="图形 13">
              <a:extLst>
                <a:ext uri="{FF2B5EF4-FFF2-40B4-BE49-F238E27FC236}">
                  <a16:creationId xmlns:a16="http://schemas.microsoft.com/office/drawing/2014/main" id="{2B3575F4-AEEB-AB1D-C19D-1CD965E2A4D5}"/>
                </a:ext>
              </a:extLst>
            </p:cNvPr>
            <p:cNvSpPr/>
            <p:nvPr/>
          </p:nvSpPr>
          <p:spPr>
            <a:xfrm>
              <a:off x="5532388" y="4450514"/>
              <a:ext cx="30045" cy="30042"/>
            </a:xfrm>
            <a:custGeom>
              <a:avLst/>
              <a:gdLst>
                <a:gd name="connsiteX0" fmla="*/ 15024 w 30045"/>
                <a:gd name="connsiteY0" fmla="*/ 30042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2"/>
                  </a:moveTo>
                  <a:cubicBezTo>
                    <a:pt x="23317" y="30042"/>
                    <a:pt x="30045" y="23314"/>
                    <a:pt x="30045" y="15021"/>
                  </a:cubicBezTo>
                  <a:cubicBezTo>
                    <a:pt x="30045" y="6728"/>
                    <a:pt x="23317" y="0"/>
                    <a:pt x="15024" y="0"/>
                  </a:cubicBezTo>
                  <a:cubicBezTo>
                    <a:pt x="6731" y="0"/>
                    <a:pt x="3" y="6728"/>
                    <a:pt x="3" y="15021"/>
                  </a:cubicBezTo>
                  <a:cubicBezTo>
                    <a:pt x="-154" y="23314"/>
                    <a:pt x="6574" y="30042"/>
                    <a:pt x="15024"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7" name="图形 13">
              <a:extLst>
                <a:ext uri="{FF2B5EF4-FFF2-40B4-BE49-F238E27FC236}">
                  <a16:creationId xmlns:a16="http://schemas.microsoft.com/office/drawing/2014/main" id="{057A48C5-6A42-5ED1-9A51-0F861CE17E06}"/>
                </a:ext>
              </a:extLst>
            </p:cNvPr>
            <p:cNvSpPr/>
            <p:nvPr/>
          </p:nvSpPr>
          <p:spPr>
            <a:xfrm>
              <a:off x="5431936" y="4399191"/>
              <a:ext cx="30042" cy="30042"/>
            </a:xfrm>
            <a:custGeom>
              <a:avLst/>
              <a:gdLst>
                <a:gd name="connsiteX0" fmla="*/ 15021 w 30042"/>
                <a:gd name="connsiteY0" fmla="*/ 30043 h 30042"/>
                <a:gd name="connsiteX1" fmla="*/ 30043 w 30042"/>
                <a:gd name="connsiteY1" fmla="*/ 15021 h 30042"/>
                <a:gd name="connsiteX2" fmla="*/ 15021 w 30042"/>
                <a:gd name="connsiteY2" fmla="*/ 0 h 30042"/>
                <a:gd name="connsiteX3" fmla="*/ 0 w 30042"/>
                <a:gd name="connsiteY3" fmla="*/ 15021 h 30042"/>
                <a:gd name="connsiteX4" fmla="*/ 15021 w 30042"/>
                <a:gd name="connsiteY4" fmla="*/ 30043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3"/>
                  </a:moveTo>
                  <a:cubicBezTo>
                    <a:pt x="23314" y="30043"/>
                    <a:pt x="30043" y="23314"/>
                    <a:pt x="30043" y="15021"/>
                  </a:cubicBezTo>
                  <a:cubicBezTo>
                    <a:pt x="30043" y="6728"/>
                    <a:pt x="23314" y="0"/>
                    <a:pt x="15021" y="0"/>
                  </a:cubicBezTo>
                  <a:cubicBezTo>
                    <a:pt x="6728" y="0"/>
                    <a:pt x="0" y="6728"/>
                    <a:pt x="0" y="15021"/>
                  </a:cubicBezTo>
                  <a:cubicBezTo>
                    <a:pt x="0" y="23158"/>
                    <a:pt x="6728" y="30043"/>
                    <a:pt x="15021" y="300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8" name="图形 13">
              <a:extLst>
                <a:ext uri="{FF2B5EF4-FFF2-40B4-BE49-F238E27FC236}">
                  <a16:creationId xmlns:a16="http://schemas.microsoft.com/office/drawing/2014/main" id="{8163EF2C-7FD6-1023-24C8-C71C2218A090}"/>
                </a:ext>
              </a:extLst>
            </p:cNvPr>
            <p:cNvSpPr/>
            <p:nvPr/>
          </p:nvSpPr>
          <p:spPr>
            <a:xfrm>
              <a:off x="5339305" y="4339889"/>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0" y="20185"/>
                    <a:pt x="5789"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9" name="图形 13">
              <a:extLst>
                <a:ext uri="{FF2B5EF4-FFF2-40B4-BE49-F238E27FC236}">
                  <a16:creationId xmlns:a16="http://schemas.microsoft.com/office/drawing/2014/main" id="{6C45531C-F8D0-51A9-7B87-49F165E007E7}"/>
                </a:ext>
              </a:extLst>
            </p:cNvPr>
            <p:cNvSpPr/>
            <p:nvPr/>
          </p:nvSpPr>
          <p:spPr>
            <a:xfrm>
              <a:off x="5251994" y="4270572"/>
              <a:ext cx="24253" cy="24252"/>
            </a:xfrm>
            <a:custGeom>
              <a:avLst/>
              <a:gdLst>
                <a:gd name="connsiteX0" fmla="*/ 12205 w 24253"/>
                <a:gd name="connsiteY0" fmla="*/ 24253 h 24252"/>
                <a:gd name="connsiteX1" fmla="*/ 24253 w 24253"/>
                <a:gd name="connsiteY1" fmla="*/ 12048 h 24252"/>
                <a:gd name="connsiteX2" fmla="*/ 12205 w 24253"/>
                <a:gd name="connsiteY2" fmla="*/ 0 h 24252"/>
                <a:gd name="connsiteX3" fmla="*/ 0 w 24253"/>
                <a:gd name="connsiteY3" fmla="*/ 12048 h 24252"/>
                <a:gd name="connsiteX4" fmla="*/ 12205 w 24253"/>
                <a:gd name="connsiteY4" fmla="*/ 24253 h 2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252">
                  <a:moveTo>
                    <a:pt x="12205" y="24253"/>
                  </a:moveTo>
                  <a:cubicBezTo>
                    <a:pt x="18933" y="24253"/>
                    <a:pt x="24253" y="18776"/>
                    <a:pt x="24253" y="12048"/>
                  </a:cubicBezTo>
                  <a:cubicBezTo>
                    <a:pt x="24253" y="5320"/>
                    <a:pt x="18777" y="0"/>
                    <a:pt x="12205" y="0"/>
                  </a:cubicBezTo>
                  <a:cubicBezTo>
                    <a:pt x="5477" y="0"/>
                    <a:pt x="0" y="5476"/>
                    <a:pt x="0" y="12048"/>
                  </a:cubicBezTo>
                  <a:cubicBezTo>
                    <a:pt x="0" y="18776"/>
                    <a:pt x="5477"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0" name="图形 13">
              <a:extLst>
                <a:ext uri="{FF2B5EF4-FFF2-40B4-BE49-F238E27FC236}">
                  <a16:creationId xmlns:a16="http://schemas.microsoft.com/office/drawing/2014/main" id="{21262906-CA8D-163B-3C31-D54BD5D85361}"/>
                </a:ext>
              </a:extLst>
            </p:cNvPr>
            <p:cNvSpPr/>
            <p:nvPr/>
          </p:nvSpPr>
          <p:spPr>
            <a:xfrm>
              <a:off x="5172507" y="4192962"/>
              <a:ext cx="21749" cy="21749"/>
            </a:xfrm>
            <a:custGeom>
              <a:avLst/>
              <a:gdLst>
                <a:gd name="connsiteX0" fmla="*/ 10953 w 21749"/>
                <a:gd name="connsiteY0" fmla="*/ 21749 h 21749"/>
                <a:gd name="connsiteX1" fmla="*/ 21749 w 21749"/>
                <a:gd name="connsiteY1" fmla="*/ 10797 h 21749"/>
                <a:gd name="connsiteX2" fmla="*/ 10953 w 21749"/>
                <a:gd name="connsiteY2" fmla="*/ 0 h 21749"/>
                <a:gd name="connsiteX3" fmla="*/ 0 w 21749"/>
                <a:gd name="connsiteY3" fmla="*/ 10797 h 21749"/>
                <a:gd name="connsiteX4" fmla="*/ 10953 w 21749"/>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953" y="21749"/>
                  </a:moveTo>
                  <a:cubicBezTo>
                    <a:pt x="16899" y="21749"/>
                    <a:pt x="21749" y="16899"/>
                    <a:pt x="21749" y="10797"/>
                  </a:cubicBezTo>
                  <a:cubicBezTo>
                    <a:pt x="21749" y="4851"/>
                    <a:pt x="16899" y="0"/>
                    <a:pt x="10953" y="0"/>
                  </a:cubicBezTo>
                  <a:cubicBezTo>
                    <a:pt x="5007" y="0"/>
                    <a:pt x="0" y="4851"/>
                    <a:pt x="0" y="10797"/>
                  </a:cubicBezTo>
                  <a:cubicBezTo>
                    <a:pt x="0" y="16899"/>
                    <a:pt x="4851" y="21749"/>
                    <a:pt x="10953"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1" name="图形 13">
              <a:extLst>
                <a:ext uri="{FF2B5EF4-FFF2-40B4-BE49-F238E27FC236}">
                  <a16:creationId xmlns:a16="http://schemas.microsoft.com/office/drawing/2014/main" id="{D2D31449-952A-3D0D-A48D-542F909A96C9}"/>
                </a:ext>
              </a:extLst>
            </p:cNvPr>
            <p:cNvSpPr/>
            <p:nvPr/>
          </p:nvSpPr>
          <p:spPr>
            <a:xfrm>
              <a:off x="5100213" y="4106590"/>
              <a:ext cx="21753" cy="21749"/>
            </a:xfrm>
            <a:custGeom>
              <a:avLst/>
              <a:gdLst>
                <a:gd name="connsiteX0" fmla="*/ 10800 w 21753"/>
                <a:gd name="connsiteY0" fmla="*/ 21749 h 21749"/>
                <a:gd name="connsiteX1" fmla="*/ 21753 w 21753"/>
                <a:gd name="connsiteY1" fmla="*/ 10953 h 21749"/>
                <a:gd name="connsiteX2" fmla="*/ 10800 w 21753"/>
                <a:gd name="connsiteY2" fmla="*/ 0 h 21749"/>
                <a:gd name="connsiteX3" fmla="*/ 4 w 21753"/>
                <a:gd name="connsiteY3" fmla="*/ 10953 h 21749"/>
                <a:gd name="connsiteX4" fmla="*/ 10800 w 21753"/>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3" h="21749">
                  <a:moveTo>
                    <a:pt x="10800" y="21749"/>
                  </a:moveTo>
                  <a:cubicBezTo>
                    <a:pt x="16746" y="21749"/>
                    <a:pt x="21753" y="16899"/>
                    <a:pt x="21753" y="10953"/>
                  </a:cubicBezTo>
                  <a:cubicBezTo>
                    <a:pt x="21753" y="5007"/>
                    <a:pt x="16903" y="0"/>
                    <a:pt x="10800" y="0"/>
                  </a:cubicBezTo>
                  <a:cubicBezTo>
                    <a:pt x="4854" y="0"/>
                    <a:pt x="4" y="4851"/>
                    <a:pt x="4" y="10953"/>
                  </a:cubicBezTo>
                  <a:cubicBezTo>
                    <a:pt x="-153" y="16899"/>
                    <a:pt x="4698" y="21749"/>
                    <a:pt x="10800"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2" name="图形 13">
              <a:extLst>
                <a:ext uri="{FF2B5EF4-FFF2-40B4-BE49-F238E27FC236}">
                  <a16:creationId xmlns:a16="http://schemas.microsoft.com/office/drawing/2014/main" id="{A41C1BD0-E661-A39E-797C-34DFE17A6EC0}"/>
                </a:ext>
              </a:extLst>
            </p:cNvPr>
            <p:cNvSpPr/>
            <p:nvPr/>
          </p:nvSpPr>
          <p:spPr>
            <a:xfrm>
              <a:off x="5035751" y="4012708"/>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307" y="0"/>
                    <a:pt x="11735" y="0"/>
                  </a:cubicBezTo>
                  <a:cubicBezTo>
                    <a:pt x="5320" y="0"/>
                    <a:pt x="0" y="5164"/>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3" name="图形 13">
              <a:extLst>
                <a:ext uri="{FF2B5EF4-FFF2-40B4-BE49-F238E27FC236}">
                  <a16:creationId xmlns:a16="http://schemas.microsoft.com/office/drawing/2014/main" id="{3575D332-9B1A-DEE9-3318-752C6ECC5FEE}"/>
                </a:ext>
              </a:extLst>
            </p:cNvPr>
            <p:cNvSpPr/>
            <p:nvPr/>
          </p:nvSpPr>
          <p:spPr>
            <a:xfrm>
              <a:off x="4983803" y="3915539"/>
              <a:ext cx="19246" cy="19402"/>
            </a:xfrm>
            <a:custGeom>
              <a:avLst/>
              <a:gdLst>
                <a:gd name="connsiteX0" fmla="*/ 9701 w 19246"/>
                <a:gd name="connsiteY0" fmla="*/ 19402 h 19402"/>
                <a:gd name="connsiteX1" fmla="*/ 19246 w 19246"/>
                <a:gd name="connsiteY1" fmla="*/ 9701 h 19402"/>
                <a:gd name="connsiteX2" fmla="*/ 9701 w 19246"/>
                <a:gd name="connsiteY2" fmla="*/ 0 h 19402"/>
                <a:gd name="connsiteX3" fmla="*/ 0 w 19246"/>
                <a:gd name="connsiteY3" fmla="*/ 9701 h 19402"/>
                <a:gd name="connsiteX4" fmla="*/ 9701 w 19246"/>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6" h="19402">
                  <a:moveTo>
                    <a:pt x="9701" y="19402"/>
                  </a:moveTo>
                  <a:cubicBezTo>
                    <a:pt x="15021" y="19402"/>
                    <a:pt x="19246" y="15021"/>
                    <a:pt x="19246" y="9701"/>
                  </a:cubicBezTo>
                  <a:cubicBezTo>
                    <a:pt x="19246" y="4381"/>
                    <a:pt x="15021" y="0"/>
                    <a:pt x="9701" y="0"/>
                  </a:cubicBezTo>
                  <a:cubicBezTo>
                    <a:pt x="4381" y="0"/>
                    <a:pt x="0" y="4381"/>
                    <a:pt x="0" y="9701"/>
                  </a:cubicBezTo>
                  <a:cubicBezTo>
                    <a:pt x="157" y="15178"/>
                    <a:pt x="4381" y="19402"/>
                    <a:pt x="9701"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4" name="图形 13">
              <a:extLst>
                <a:ext uri="{FF2B5EF4-FFF2-40B4-BE49-F238E27FC236}">
                  <a16:creationId xmlns:a16="http://schemas.microsoft.com/office/drawing/2014/main" id="{9C908AB4-0FA0-8B93-729C-B8B10F5D0DEC}"/>
                </a:ext>
              </a:extLst>
            </p:cNvPr>
            <p:cNvSpPr/>
            <p:nvPr/>
          </p:nvSpPr>
          <p:spPr>
            <a:xfrm>
              <a:off x="4941399" y="3813051"/>
              <a:ext cx="16585" cy="16742"/>
            </a:xfrm>
            <a:custGeom>
              <a:avLst/>
              <a:gdLst>
                <a:gd name="connsiteX0" fmla="*/ 8293 w 16585"/>
                <a:gd name="connsiteY0" fmla="*/ 16742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831" y="16742"/>
                    <a:pt x="16586" y="12987"/>
                    <a:pt x="16586" y="8293"/>
                  </a:cubicBezTo>
                  <a:cubicBezTo>
                    <a:pt x="16586" y="3755"/>
                    <a:pt x="12831" y="0"/>
                    <a:pt x="8293" y="0"/>
                  </a:cubicBezTo>
                  <a:cubicBezTo>
                    <a:pt x="3755" y="0"/>
                    <a:pt x="0" y="3755"/>
                    <a:pt x="0" y="8293"/>
                  </a:cubicBezTo>
                  <a:cubicBezTo>
                    <a:pt x="0" y="12987"/>
                    <a:pt x="3755"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5" name="图形 13">
              <a:extLst>
                <a:ext uri="{FF2B5EF4-FFF2-40B4-BE49-F238E27FC236}">
                  <a16:creationId xmlns:a16="http://schemas.microsoft.com/office/drawing/2014/main" id="{2738390C-631B-DB95-4933-04415B32A314}"/>
                </a:ext>
              </a:extLst>
            </p:cNvPr>
            <p:cNvSpPr/>
            <p:nvPr/>
          </p:nvSpPr>
          <p:spPr>
            <a:xfrm>
              <a:off x="4909792" y="3706963"/>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6" name="图形 13">
              <a:extLst>
                <a:ext uri="{FF2B5EF4-FFF2-40B4-BE49-F238E27FC236}">
                  <a16:creationId xmlns:a16="http://schemas.microsoft.com/office/drawing/2014/main" id="{91C8FF1A-E39E-9A56-5C30-DF158AFFAFE3}"/>
                </a:ext>
              </a:extLst>
            </p:cNvPr>
            <p:cNvSpPr/>
            <p:nvPr/>
          </p:nvSpPr>
          <p:spPr>
            <a:xfrm>
              <a:off x="4887416" y="3596495"/>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7" name="图形 13">
              <a:extLst>
                <a:ext uri="{FF2B5EF4-FFF2-40B4-BE49-F238E27FC236}">
                  <a16:creationId xmlns:a16="http://schemas.microsoft.com/office/drawing/2014/main" id="{AC2B36EF-AAD6-26A5-7DC3-02A8BD5E7B31}"/>
                </a:ext>
              </a:extLst>
            </p:cNvPr>
            <p:cNvSpPr/>
            <p:nvPr/>
          </p:nvSpPr>
          <p:spPr>
            <a:xfrm>
              <a:off x="4876620" y="3484775"/>
              <a:ext cx="12517" cy="12517"/>
            </a:xfrm>
            <a:custGeom>
              <a:avLst/>
              <a:gdLst>
                <a:gd name="connsiteX0" fmla="*/ 6259 w 12517"/>
                <a:gd name="connsiteY0" fmla="*/ 12517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7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7"/>
                  </a:moveTo>
                  <a:cubicBezTo>
                    <a:pt x="9701" y="12517"/>
                    <a:pt x="12518" y="9701"/>
                    <a:pt x="12518" y="6259"/>
                  </a:cubicBezTo>
                  <a:cubicBezTo>
                    <a:pt x="12518" y="2816"/>
                    <a:pt x="9701" y="0"/>
                    <a:pt x="6259" y="0"/>
                  </a:cubicBezTo>
                  <a:cubicBezTo>
                    <a:pt x="2816" y="0"/>
                    <a:pt x="0" y="2816"/>
                    <a:pt x="0" y="6259"/>
                  </a:cubicBezTo>
                  <a:cubicBezTo>
                    <a:pt x="0" y="9701"/>
                    <a:pt x="2816" y="12517"/>
                    <a:pt x="6259" y="125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8" name="图形 13">
              <a:extLst>
                <a:ext uri="{FF2B5EF4-FFF2-40B4-BE49-F238E27FC236}">
                  <a16:creationId xmlns:a16="http://schemas.microsoft.com/office/drawing/2014/main" id="{AD09B0CB-CB6A-C1CC-FB09-B49D90D63E5C}"/>
                </a:ext>
              </a:extLst>
            </p:cNvPr>
            <p:cNvSpPr/>
            <p:nvPr/>
          </p:nvSpPr>
          <p:spPr>
            <a:xfrm>
              <a:off x="4876150" y="3371490"/>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157"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9" name="图形 13">
              <a:extLst>
                <a:ext uri="{FF2B5EF4-FFF2-40B4-BE49-F238E27FC236}">
                  <a16:creationId xmlns:a16="http://schemas.microsoft.com/office/drawing/2014/main" id="{628C22E8-2273-5FEC-7A74-71C14F6DD52A}"/>
                </a:ext>
              </a:extLst>
            </p:cNvPr>
            <p:cNvSpPr/>
            <p:nvPr/>
          </p:nvSpPr>
          <p:spPr>
            <a:xfrm>
              <a:off x="4887103" y="3259143"/>
              <a:ext cx="14082" cy="14082"/>
            </a:xfrm>
            <a:custGeom>
              <a:avLst/>
              <a:gdLst>
                <a:gd name="connsiteX0" fmla="*/ 14082 w 14082"/>
                <a:gd name="connsiteY0" fmla="*/ 7041 h 14082"/>
                <a:gd name="connsiteX1" fmla="*/ 7041 w 14082"/>
                <a:gd name="connsiteY1" fmla="*/ 14082 h 14082"/>
                <a:gd name="connsiteX2" fmla="*/ 0 w 14082"/>
                <a:gd name="connsiteY2" fmla="*/ 7041 h 14082"/>
                <a:gd name="connsiteX3" fmla="*/ 7041 w 14082"/>
                <a:gd name="connsiteY3" fmla="*/ 0 h 14082"/>
                <a:gd name="connsiteX4" fmla="*/ 14082 w 14082"/>
                <a:gd name="connsiteY4" fmla="*/ 7041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14082" y="7041"/>
                  </a:moveTo>
                  <a:cubicBezTo>
                    <a:pt x="14082" y="10930"/>
                    <a:pt x="10930" y="14082"/>
                    <a:pt x="7041" y="14082"/>
                  </a:cubicBezTo>
                  <a:cubicBezTo>
                    <a:pt x="3153" y="14082"/>
                    <a:pt x="0" y="10930"/>
                    <a:pt x="0" y="7041"/>
                  </a:cubicBezTo>
                  <a:cubicBezTo>
                    <a:pt x="0" y="3152"/>
                    <a:pt x="3153" y="0"/>
                    <a:pt x="7041" y="0"/>
                  </a:cubicBezTo>
                  <a:cubicBezTo>
                    <a:pt x="10930" y="0"/>
                    <a:pt x="14082" y="3153"/>
                    <a:pt x="14082" y="70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0" name="图形 13">
              <a:extLst>
                <a:ext uri="{FF2B5EF4-FFF2-40B4-BE49-F238E27FC236}">
                  <a16:creationId xmlns:a16="http://schemas.microsoft.com/office/drawing/2014/main" id="{82436181-7B1C-D57A-B162-2A2F4CA1E623}"/>
                </a:ext>
              </a:extLst>
            </p:cNvPr>
            <p:cNvSpPr/>
            <p:nvPr/>
          </p:nvSpPr>
          <p:spPr>
            <a:xfrm>
              <a:off x="4909792" y="3148831"/>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1" name="图形 13">
              <a:extLst>
                <a:ext uri="{FF2B5EF4-FFF2-40B4-BE49-F238E27FC236}">
                  <a16:creationId xmlns:a16="http://schemas.microsoft.com/office/drawing/2014/main" id="{D7A77B1F-F2AE-F799-90AD-8130D0BBEB27}"/>
                </a:ext>
              </a:extLst>
            </p:cNvPr>
            <p:cNvSpPr/>
            <p:nvPr/>
          </p:nvSpPr>
          <p:spPr>
            <a:xfrm>
              <a:off x="4944685" y="3042900"/>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2" name="图形 13">
              <a:extLst>
                <a:ext uri="{FF2B5EF4-FFF2-40B4-BE49-F238E27FC236}">
                  <a16:creationId xmlns:a16="http://schemas.microsoft.com/office/drawing/2014/main" id="{973CEE76-F21D-9792-A138-FA5225F8D582}"/>
                </a:ext>
              </a:extLst>
            </p:cNvPr>
            <p:cNvSpPr/>
            <p:nvPr/>
          </p:nvSpPr>
          <p:spPr>
            <a:xfrm>
              <a:off x="4990218" y="2940725"/>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164"/>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3" name="图形 13">
              <a:extLst>
                <a:ext uri="{FF2B5EF4-FFF2-40B4-BE49-F238E27FC236}">
                  <a16:creationId xmlns:a16="http://schemas.microsoft.com/office/drawing/2014/main" id="{BC1D8479-2AF3-007E-64C6-15A929EED972}"/>
                </a:ext>
              </a:extLst>
            </p:cNvPr>
            <p:cNvSpPr/>
            <p:nvPr/>
          </p:nvSpPr>
          <p:spPr>
            <a:xfrm>
              <a:off x="5044190" y="2841679"/>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164"/>
                    <a:pt x="6583" y="3286"/>
                  </a:cubicBezTo>
                  <a:cubicBezTo>
                    <a:pt x="6583" y="1408"/>
                    <a:pt x="5174"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4" name="图形 13">
              <a:extLst>
                <a:ext uri="{FF2B5EF4-FFF2-40B4-BE49-F238E27FC236}">
                  <a16:creationId xmlns:a16="http://schemas.microsoft.com/office/drawing/2014/main" id="{B902ECEC-62A6-BC14-7493-AED51F83F05B}"/>
                </a:ext>
              </a:extLst>
            </p:cNvPr>
            <p:cNvSpPr/>
            <p:nvPr/>
          </p:nvSpPr>
          <p:spPr>
            <a:xfrm>
              <a:off x="5106789" y="2747483"/>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5" name="图形 13">
              <a:extLst>
                <a:ext uri="{FF2B5EF4-FFF2-40B4-BE49-F238E27FC236}">
                  <a16:creationId xmlns:a16="http://schemas.microsoft.com/office/drawing/2014/main" id="{472185EB-82C5-747E-3B6A-B3C0AC1C1B39}"/>
                </a:ext>
              </a:extLst>
            </p:cNvPr>
            <p:cNvSpPr/>
            <p:nvPr/>
          </p:nvSpPr>
          <p:spPr>
            <a:xfrm>
              <a:off x="5179235" y="266111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6" name="图形 13">
              <a:extLst>
                <a:ext uri="{FF2B5EF4-FFF2-40B4-BE49-F238E27FC236}">
                  <a16:creationId xmlns:a16="http://schemas.microsoft.com/office/drawing/2014/main" id="{64FCEAF3-4F14-DF96-A231-1A64A4F49568}"/>
                </a:ext>
              </a:extLst>
            </p:cNvPr>
            <p:cNvSpPr/>
            <p:nvPr/>
          </p:nvSpPr>
          <p:spPr>
            <a:xfrm>
              <a:off x="5258722" y="2581154"/>
              <a:ext cx="10953" cy="10953"/>
            </a:xfrm>
            <a:custGeom>
              <a:avLst/>
              <a:gdLst>
                <a:gd name="connsiteX0" fmla="*/ 5476 w 10953"/>
                <a:gd name="connsiteY0" fmla="*/ 10953 h 10953"/>
                <a:gd name="connsiteX1" fmla="*/ 10953 w 10953"/>
                <a:gd name="connsiteY1" fmla="*/ 5476 h 10953"/>
                <a:gd name="connsiteX2" fmla="*/ 5476 w 10953"/>
                <a:gd name="connsiteY2" fmla="*/ 0 h 10953"/>
                <a:gd name="connsiteX3" fmla="*/ 0 w 10953"/>
                <a:gd name="connsiteY3" fmla="*/ 5476 h 10953"/>
                <a:gd name="connsiteX4" fmla="*/ 5476 w 10953"/>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3">
                  <a:moveTo>
                    <a:pt x="5476" y="10953"/>
                  </a:moveTo>
                  <a:cubicBezTo>
                    <a:pt x="8449" y="10953"/>
                    <a:pt x="10953" y="8449"/>
                    <a:pt x="10953" y="5476"/>
                  </a:cubicBezTo>
                  <a:cubicBezTo>
                    <a:pt x="10953" y="2504"/>
                    <a:pt x="8449" y="0"/>
                    <a:pt x="5476" y="0"/>
                  </a:cubicBezTo>
                  <a:cubicBezTo>
                    <a:pt x="2504" y="0"/>
                    <a:pt x="0" y="2347"/>
                    <a:pt x="0" y="5476"/>
                  </a:cubicBezTo>
                  <a:cubicBezTo>
                    <a:pt x="0"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7" name="图形 13">
              <a:extLst>
                <a:ext uri="{FF2B5EF4-FFF2-40B4-BE49-F238E27FC236}">
                  <a16:creationId xmlns:a16="http://schemas.microsoft.com/office/drawing/2014/main" id="{B3BAD1CC-51BA-83BE-F4A1-5AA746B3B3E7}"/>
                </a:ext>
              </a:extLst>
            </p:cNvPr>
            <p:cNvSpPr/>
            <p:nvPr/>
          </p:nvSpPr>
          <p:spPr>
            <a:xfrm>
              <a:off x="5345251" y="2509334"/>
              <a:ext cx="14082" cy="14082"/>
            </a:xfrm>
            <a:custGeom>
              <a:avLst/>
              <a:gdLst>
                <a:gd name="connsiteX0" fmla="*/ 14082 w 14082"/>
                <a:gd name="connsiteY0" fmla="*/ 7041 h 14082"/>
                <a:gd name="connsiteX1" fmla="*/ 7041 w 14082"/>
                <a:gd name="connsiteY1" fmla="*/ 14082 h 14082"/>
                <a:gd name="connsiteX2" fmla="*/ 0 w 14082"/>
                <a:gd name="connsiteY2" fmla="*/ 7041 h 14082"/>
                <a:gd name="connsiteX3" fmla="*/ 7041 w 14082"/>
                <a:gd name="connsiteY3" fmla="*/ 0 h 14082"/>
                <a:gd name="connsiteX4" fmla="*/ 14082 w 14082"/>
                <a:gd name="connsiteY4" fmla="*/ 7041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14082" y="7041"/>
                  </a:moveTo>
                  <a:cubicBezTo>
                    <a:pt x="14082" y="10930"/>
                    <a:pt x="10930" y="14082"/>
                    <a:pt x="7041" y="14082"/>
                  </a:cubicBezTo>
                  <a:cubicBezTo>
                    <a:pt x="3152" y="14082"/>
                    <a:pt x="0" y="10930"/>
                    <a:pt x="0" y="7041"/>
                  </a:cubicBezTo>
                  <a:cubicBezTo>
                    <a:pt x="0" y="3152"/>
                    <a:pt x="3152" y="0"/>
                    <a:pt x="7041" y="0"/>
                  </a:cubicBezTo>
                  <a:cubicBezTo>
                    <a:pt x="10930" y="0"/>
                    <a:pt x="14082" y="3152"/>
                    <a:pt x="14082" y="70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8" name="图形 13">
              <a:extLst>
                <a:ext uri="{FF2B5EF4-FFF2-40B4-BE49-F238E27FC236}">
                  <a16:creationId xmlns:a16="http://schemas.microsoft.com/office/drawing/2014/main" id="{D125DDC7-C01F-C2E2-DBC3-12F62E274C94}"/>
                </a:ext>
              </a:extLst>
            </p:cNvPr>
            <p:cNvSpPr/>
            <p:nvPr/>
          </p:nvSpPr>
          <p:spPr>
            <a:xfrm>
              <a:off x="5440698" y="2448937"/>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9" name="图形 13">
              <a:extLst>
                <a:ext uri="{FF2B5EF4-FFF2-40B4-BE49-F238E27FC236}">
                  <a16:creationId xmlns:a16="http://schemas.microsoft.com/office/drawing/2014/main" id="{EC0DC486-FF64-0738-A219-1FE17B85863E}"/>
                </a:ext>
              </a:extLst>
            </p:cNvPr>
            <p:cNvSpPr/>
            <p:nvPr/>
          </p:nvSpPr>
          <p:spPr>
            <a:xfrm>
              <a:off x="5540214" y="2396675"/>
              <a:ext cx="14238" cy="14238"/>
            </a:xfrm>
            <a:custGeom>
              <a:avLst/>
              <a:gdLst>
                <a:gd name="connsiteX0" fmla="*/ 7198 w 14238"/>
                <a:gd name="connsiteY0" fmla="*/ 14239 h 14238"/>
                <a:gd name="connsiteX1" fmla="*/ 14239 w 14238"/>
                <a:gd name="connsiteY1" fmla="*/ 7198 h 14238"/>
                <a:gd name="connsiteX2" fmla="*/ 7198 w 14238"/>
                <a:gd name="connsiteY2" fmla="*/ 0 h 14238"/>
                <a:gd name="connsiteX3" fmla="*/ 0 w 14238"/>
                <a:gd name="connsiteY3" fmla="*/ 7198 h 14238"/>
                <a:gd name="connsiteX4" fmla="*/ 7198 w 14238"/>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238">
                  <a:moveTo>
                    <a:pt x="7198" y="14239"/>
                  </a:moveTo>
                  <a:cubicBezTo>
                    <a:pt x="11109" y="14239"/>
                    <a:pt x="14239" y="11109"/>
                    <a:pt x="14239" y="7198"/>
                  </a:cubicBezTo>
                  <a:cubicBezTo>
                    <a:pt x="14239" y="3286"/>
                    <a:pt x="11109" y="0"/>
                    <a:pt x="7198" y="0"/>
                  </a:cubicBezTo>
                  <a:cubicBezTo>
                    <a:pt x="3286" y="0"/>
                    <a:pt x="0" y="3129"/>
                    <a:pt x="0" y="7198"/>
                  </a:cubicBezTo>
                  <a:cubicBezTo>
                    <a:pt x="0" y="10953"/>
                    <a:pt x="3286" y="14239"/>
                    <a:pt x="7198"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0" name="图形 13">
              <a:extLst>
                <a:ext uri="{FF2B5EF4-FFF2-40B4-BE49-F238E27FC236}">
                  <a16:creationId xmlns:a16="http://schemas.microsoft.com/office/drawing/2014/main" id="{5F9D2FE8-CDB6-7791-C2AF-323E76088178}"/>
                </a:ext>
              </a:extLst>
            </p:cNvPr>
            <p:cNvSpPr/>
            <p:nvPr/>
          </p:nvSpPr>
          <p:spPr>
            <a:xfrm>
              <a:off x="5645206" y="2355523"/>
              <a:ext cx="14082" cy="14238"/>
            </a:xfrm>
            <a:custGeom>
              <a:avLst/>
              <a:gdLst>
                <a:gd name="connsiteX0" fmla="*/ 7041 w 14082"/>
                <a:gd name="connsiteY0" fmla="*/ 14239 h 14238"/>
                <a:gd name="connsiteX1" fmla="*/ 14082 w 14082"/>
                <a:gd name="connsiteY1" fmla="*/ 7198 h 14238"/>
                <a:gd name="connsiteX2" fmla="*/ 7041 w 14082"/>
                <a:gd name="connsiteY2" fmla="*/ 0 h 14238"/>
                <a:gd name="connsiteX3" fmla="*/ 0 w 14082"/>
                <a:gd name="connsiteY3" fmla="*/ 7198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09"/>
                    <a:pt x="14082" y="7198"/>
                  </a:cubicBezTo>
                  <a:cubicBezTo>
                    <a:pt x="14082" y="3286"/>
                    <a:pt x="10953" y="0"/>
                    <a:pt x="7041" y="0"/>
                  </a:cubicBezTo>
                  <a:cubicBezTo>
                    <a:pt x="3129" y="0"/>
                    <a:pt x="0" y="3129"/>
                    <a:pt x="0" y="7198"/>
                  </a:cubicBezTo>
                  <a:cubicBezTo>
                    <a:pt x="0" y="10953"/>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1" name="图形 13">
              <a:extLst>
                <a:ext uri="{FF2B5EF4-FFF2-40B4-BE49-F238E27FC236}">
                  <a16:creationId xmlns:a16="http://schemas.microsoft.com/office/drawing/2014/main" id="{4947C754-7B5A-9625-7169-C4DA73EC684F}"/>
                </a:ext>
              </a:extLst>
            </p:cNvPr>
            <p:cNvSpPr/>
            <p:nvPr/>
          </p:nvSpPr>
          <p:spPr>
            <a:xfrm>
              <a:off x="5754110" y="2325324"/>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2" name="图形 13">
              <a:extLst>
                <a:ext uri="{FF2B5EF4-FFF2-40B4-BE49-F238E27FC236}">
                  <a16:creationId xmlns:a16="http://schemas.microsoft.com/office/drawing/2014/main" id="{559CFCAC-190D-FB96-2B73-FD4839DDD3F9}"/>
                </a:ext>
              </a:extLst>
            </p:cNvPr>
            <p:cNvSpPr/>
            <p:nvPr/>
          </p:nvSpPr>
          <p:spPr>
            <a:xfrm>
              <a:off x="5866926" y="2307487"/>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3" name="图形 13">
              <a:extLst>
                <a:ext uri="{FF2B5EF4-FFF2-40B4-BE49-F238E27FC236}">
                  <a16:creationId xmlns:a16="http://schemas.microsoft.com/office/drawing/2014/main" id="{885FD4CA-092D-09D2-9143-CD78C7F1C09B}"/>
                </a:ext>
              </a:extLst>
            </p:cNvPr>
            <p:cNvSpPr/>
            <p:nvPr/>
          </p:nvSpPr>
          <p:spPr>
            <a:xfrm>
              <a:off x="5979742" y="2299507"/>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4" name="图形 13">
              <a:extLst>
                <a:ext uri="{FF2B5EF4-FFF2-40B4-BE49-F238E27FC236}">
                  <a16:creationId xmlns:a16="http://schemas.microsoft.com/office/drawing/2014/main" id="{728B72E1-51B3-3747-88B4-F726D0CE04B3}"/>
                </a:ext>
              </a:extLst>
            </p:cNvPr>
            <p:cNvSpPr/>
            <p:nvPr/>
          </p:nvSpPr>
          <p:spPr>
            <a:xfrm>
              <a:off x="6092080" y="2301854"/>
              <a:ext cx="10021" cy="10014"/>
            </a:xfrm>
            <a:custGeom>
              <a:avLst/>
              <a:gdLst>
                <a:gd name="connsiteX0" fmla="*/ 5015 w 10021"/>
                <a:gd name="connsiteY0" fmla="*/ 10014 h 10014"/>
                <a:gd name="connsiteX1" fmla="*/ 10022 w 10021"/>
                <a:gd name="connsiteY1" fmla="*/ 5007 h 10014"/>
                <a:gd name="connsiteX2" fmla="*/ 5015 w 10021"/>
                <a:gd name="connsiteY2" fmla="*/ 0 h 10014"/>
                <a:gd name="connsiteX3" fmla="*/ 7 w 10021"/>
                <a:gd name="connsiteY3" fmla="*/ 5007 h 10014"/>
                <a:gd name="connsiteX4" fmla="*/ 5015 w 10021"/>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 h="10014">
                  <a:moveTo>
                    <a:pt x="5015" y="10014"/>
                  </a:moveTo>
                  <a:cubicBezTo>
                    <a:pt x="7831" y="10014"/>
                    <a:pt x="10022" y="7824"/>
                    <a:pt x="10022" y="5007"/>
                  </a:cubicBezTo>
                  <a:cubicBezTo>
                    <a:pt x="10022" y="2191"/>
                    <a:pt x="7831" y="0"/>
                    <a:pt x="5015" y="0"/>
                  </a:cubicBezTo>
                  <a:cubicBezTo>
                    <a:pt x="2198" y="0"/>
                    <a:pt x="7" y="2191"/>
                    <a:pt x="7" y="5007"/>
                  </a:cubicBezTo>
                  <a:cubicBezTo>
                    <a:pt x="-149" y="7824"/>
                    <a:pt x="2198" y="10014"/>
                    <a:pt x="5015"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5" name="图形 13">
              <a:extLst>
                <a:ext uri="{FF2B5EF4-FFF2-40B4-BE49-F238E27FC236}">
                  <a16:creationId xmlns:a16="http://schemas.microsoft.com/office/drawing/2014/main" id="{B2D1FFA7-C292-944B-4D52-1FF79168769B}"/>
                </a:ext>
              </a:extLst>
            </p:cNvPr>
            <p:cNvSpPr/>
            <p:nvPr/>
          </p:nvSpPr>
          <p:spPr>
            <a:xfrm>
              <a:off x="6203808" y="2315936"/>
              <a:ext cx="10014" cy="10014"/>
            </a:xfrm>
            <a:custGeom>
              <a:avLst/>
              <a:gdLst>
                <a:gd name="connsiteX0" fmla="*/ 10014 w 10014"/>
                <a:gd name="connsiteY0" fmla="*/ 5007 h 10014"/>
                <a:gd name="connsiteX1" fmla="*/ 5007 w 10014"/>
                <a:gd name="connsiteY1" fmla="*/ 10014 h 10014"/>
                <a:gd name="connsiteX2" fmla="*/ 0 w 10014"/>
                <a:gd name="connsiteY2" fmla="*/ 5007 h 10014"/>
                <a:gd name="connsiteX3" fmla="*/ 5007 w 10014"/>
                <a:gd name="connsiteY3" fmla="*/ 0 h 10014"/>
                <a:gd name="connsiteX4" fmla="*/ 10014 w 10014"/>
                <a:gd name="connsiteY4" fmla="*/ 5007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10014" y="5007"/>
                  </a:moveTo>
                  <a:cubicBezTo>
                    <a:pt x="10014" y="7772"/>
                    <a:pt x="7772" y="10014"/>
                    <a:pt x="5007" y="10014"/>
                  </a:cubicBezTo>
                  <a:cubicBezTo>
                    <a:pt x="2242" y="10014"/>
                    <a:pt x="0" y="7772"/>
                    <a:pt x="0" y="5007"/>
                  </a:cubicBezTo>
                  <a:cubicBezTo>
                    <a:pt x="0" y="2242"/>
                    <a:pt x="2241" y="0"/>
                    <a:pt x="5007" y="0"/>
                  </a:cubicBezTo>
                  <a:cubicBezTo>
                    <a:pt x="7772" y="0"/>
                    <a:pt x="10014" y="2242"/>
                    <a:pt x="1001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6" name="图形 13">
              <a:extLst>
                <a:ext uri="{FF2B5EF4-FFF2-40B4-BE49-F238E27FC236}">
                  <a16:creationId xmlns:a16="http://schemas.microsoft.com/office/drawing/2014/main" id="{185007DA-B5C9-90A8-5809-AEA44BFCB26C}"/>
                </a:ext>
              </a:extLst>
            </p:cNvPr>
            <p:cNvSpPr/>
            <p:nvPr/>
          </p:nvSpPr>
          <p:spPr>
            <a:xfrm>
              <a:off x="6311773" y="2338937"/>
              <a:ext cx="14082" cy="14082"/>
            </a:xfrm>
            <a:custGeom>
              <a:avLst/>
              <a:gdLst>
                <a:gd name="connsiteX0" fmla="*/ 7041 w 14082"/>
                <a:gd name="connsiteY0" fmla="*/ 14082 h 14082"/>
                <a:gd name="connsiteX1" fmla="*/ 14083 w 14082"/>
                <a:gd name="connsiteY1" fmla="*/ 7041 h 14082"/>
                <a:gd name="connsiteX2" fmla="*/ 7041 w 14082"/>
                <a:gd name="connsiteY2" fmla="*/ 0 h 14082"/>
                <a:gd name="connsiteX3" fmla="*/ 0 w 14082"/>
                <a:gd name="connsiteY3" fmla="*/ 7041 h 14082"/>
                <a:gd name="connsiteX4" fmla="*/ 7041 w 14082"/>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7041" y="14082"/>
                  </a:moveTo>
                  <a:cubicBezTo>
                    <a:pt x="10953" y="14082"/>
                    <a:pt x="14083" y="10953"/>
                    <a:pt x="14083" y="7041"/>
                  </a:cubicBezTo>
                  <a:cubicBezTo>
                    <a:pt x="14083" y="3129"/>
                    <a:pt x="10953" y="0"/>
                    <a:pt x="7041" y="0"/>
                  </a:cubicBezTo>
                  <a:cubicBezTo>
                    <a:pt x="3130" y="0"/>
                    <a:pt x="0" y="3129"/>
                    <a:pt x="0" y="7041"/>
                  </a:cubicBezTo>
                  <a:cubicBezTo>
                    <a:pt x="0" y="10953"/>
                    <a:pt x="3130"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7" name="图形 13">
              <a:extLst>
                <a:ext uri="{FF2B5EF4-FFF2-40B4-BE49-F238E27FC236}">
                  <a16:creationId xmlns:a16="http://schemas.microsoft.com/office/drawing/2014/main" id="{86CD94D1-C07C-47BF-169B-D8C16C9C042A}"/>
                </a:ext>
              </a:extLst>
            </p:cNvPr>
            <p:cNvSpPr/>
            <p:nvPr/>
          </p:nvSpPr>
          <p:spPr>
            <a:xfrm>
              <a:off x="6418956" y="2375082"/>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8" name="图形 13">
              <a:extLst>
                <a:ext uri="{FF2B5EF4-FFF2-40B4-BE49-F238E27FC236}">
                  <a16:creationId xmlns:a16="http://schemas.microsoft.com/office/drawing/2014/main" id="{D561C048-C81F-670E-BD82-CE19F8681655}"/>
                </a:ext>
              </a:extLst>
            </p:cNvPr>
            <p:cNvSpPr/>
            <p:nvPr/>
          </p:nvSpPr>
          <p:spPr>
            <a:xfrm>
              <a:off x="6522690" y="2422336"/>
              <a:ext cx="11585" cy="11735"/>
            </a:xfrm>
            <a:custGeom>
              <a:avLst/>
              <a:gdLst>
                <a:gd name="connsiteX0" fmla="*/ 5796 w 11585"/>
                <a:gd name="connsiteY0" fmla="*/ 11735 h 11735"/>
                <a:gd name="connsiteX1" fmla="*/ 11585 w 11585"/>
                <a:gd name="connsiteY1" fmla="*/ 5789 h 11735"/>
                <a:gd name="connsiteX2" fmla="*/ 5796 w 11585"/>
                <a:gd name="connsiteY2" fmla="*/ 0 h 11735"/>
                <a:gd name="connsiteX3" fmla="*/ 7 w 11585"/>
                <a:gd name="connsiteY3" fmla="*/ 5789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5" y="9075"/>
                    <a:pt x="11585" y="5789"/>
                  </a:cubicBezTo>
                  <a:cubicBezTo>
                    <a:pt x="11585" y="2504"/>
                    <a:pt x="8925" y="0"/>
                    <a:pt x="5796" y="0"/>
                  </a:cubicBezTo>
                  <a:cubicBezTo>
                    <a:pt x="2510" y="0"/>
                    <a:pt x="7" y="2660"/>
                    <a:pt x="7" y="5789"/>
                  </a:cubicBezTo>
                  <a:cubicBezTo>
                    <a:pt x="-150" y="9075"/>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9" name="图形 13">
              <a:extLst>
                <a:ext uri="{FF2B5EF4-FFF2-40B4-BE49-F238E27FC236}">
                  <a16:creationId xmlns:a16="http://schemas.microsoft.com/office/drawing/2014/main" id="{B80136CC-1D4F-C19A-2632-CE58C1087589}"/>
                </a:ext>
              </a:extLst>
            </p:cNvPr>
            <p:cNvSpPr/>
            <p:nvPr/>
          </p:nvSpPr>
          <p:spPr>
            <a:xfrm>
              <a:off x="6621117" y="2479605"/>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0" name="图形 13">
              <a:extLst>
                <a:ext uri="{FF2B5EF4-FFF2-40B4-BE49-F238E27FC236}">
                  <a16:creationId xmlns:a16="http://schemas.microsoft.com/office/drawing/2014/main" id="{26A1599D-74A0-250A-9CE5-8D411BCC7103}"/>
                </a:ext>
              </a:extLst>
            </p:cNvPr>
            <p:cNvSpPr/>
            <p:nvPr/>
          </p:nvSpPr>
          <p:spPr>
            <a:xfrm>
              <a:off x="6713122" y="2545949"/>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1" name="图形 13">
              <a:extLst>
                <a:ext uri="{FF2B5EF4-FFF2-40B4-BE49-F238E27FC236}">
                  <a16:creationId xmlns:a16="http://schemas.microsoft.com/office/drawing/2014/main" id="{661D3382-AC69-CEF5-F799-F1E397DDCA4F}"/>
                </a:ext>
              </a:extLst>
            </p:cNvPr>
            <p:cNvSpPr/>
            <p:nvPr/>
          </p:nvSpPr>
          <p:spPr>
            <a:xfrm>
              <a:off x="6797929" y="262074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2" name="图形 13">
              <a:extLst>
                <a:ext uri="{FF2B5EF4-FFF2-40B4-BE49-F238E27FC236}">
                  <a16:creationId xmlns:a16="http://schemas.microsoft.com/office/drawing/2014/main" id="{FFEF5C2E-3026-F1D0-BC8A-B3CB13F819F3}"/>
                </a:ext>
              </a:extLst>
            </p:cNvPr>
            <p:cNvSpPr/>
            <p:nvPr/>
          </p:nvSpPr>
          <p:spPr>
            <a:xfrm>
              <a:off x="6875069" y="2703984"/>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3" name="图形 13">
              <a:extLst>
                <a:ext uri="{FF2B5EF4-FFF2-40B4-BE49-F238E27FC236}">
                  <a16:creationId xmlns:a16="http://schemas.microsoft.com/office/drawing/2014/main" id="{2391B159-B2A4-57AB-429D-D2F452371535}"/>
                </a:ext>
              </a:extLst>
            </p:cNvPr>
            <p:cNvSpPr/>
            <p:nvPr/>
          </p:nvSpPr>
          <p:spPr>
            <a:xfrm>
              <a:off x="6943604" y="279426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4" name="图形 13">
              <a:extLst>
                <a:ext uri="{FF2B5EF4-FFF2-40B4-BE49-F238E27FC236}">
                  <a16:creationId xmlns:a16="http://schemas.microsoft.com/office/drawing/2014/main" id="{D2CDCB6C-0A44-A00E-2BD0-80157E4EEEA7}"/>
                </a:ext>
              </a:extLst>
            </p:cNvPr>
            <p:cNvSpPr/>
            <p:nvPr/>
          </p:nvSpPr>
          <p:spPr>
            <a:xfrm>
              <a:off x="7003219" y="2891280"/>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5" name="图形 13">
              <a:extLst>
                <a:ext uri="{FF2B5EF4-FFF2-40B4-BE49-F238E27FC236}">
                  <a16:creationId xmlns:a16="http://schemas.microsoft.com/office/drawing/2014/main" id="{CE718208-4014-3BC5-BF4B-CC51DD1F27F7}"/>
                </a:ext>
              </a:extLst>
            </p:cNvPr>
            <p:cNvSpPr/>
            <p:nvPr/>
          </p:nvSpPr>
          <p:spPr>
            <a:xfrm>
              <a:off x="7052195" y="2992830"/>
              <a:ext cx="5006" cy="5006"/>
            </a:xfrm>
            <a:custGeom>
              <a:avLst/>
              <a:gdLst>
                <a:gd name="connsiteX0" fmla="*/ 2504 w 5006"/>
                <a:gd name="connsiteY0" fmla="*/ 5007 h 5006"/>
                <a:gd name="connsiteX1" fmla="*/ 5007 w 5006"/>
                <a:gd name="connsiteY1" fmla="*/ 2504 h 5006"/>
                <a:gd name="connsiteX2" fmla="*/ 2504 w 5006"/>
                <a:gd name="connsiteY2" fmla="*/ 0 h 5006"/>
                <a:gd name="connsiteX3" fmla="*/ 0 w 5006"/>
                <a:gd name="connsiteY3" fmla="*/ 2504 h 5006"/>
                <a:gd name="connsiteX4" fmla="*/ 2504 w 5006"/>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6">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6" name="图形 13">
              <a:extLst>
                <a:ext uri="{FF2B5EF4-FFF2-40B4-BE49-F238E27FC236}">
                  <a16:creationId xmlns:a16="http://schemas.microsoft.com/office/drawing/2014/main" id="{8BAA2486-EFD2-CC88-4895-7AA3A068B1D8}"/>
                </a:ext>
              </a:extLst>
            </p:cNvPr>
            <p:cNvSpPr/>
            <p:nvPr/>
          </p:nvSpPr>
          <p:spPr>
            <a:xfrm>
              <a:off x="7090687" y="3098761"/>
              <a:ext cx="5006" cy="5007"/>
            </a:xfrm>
            <a:custGeom>
              <a:avLst/>
              <a:gdLst>
                <a:gd name="connsiteX0" fmla="*/ 2503 w 5006"/>
                <a:gd name="connsiteY0" fmla="*/ 5007 h 5007"/>
                <a:gd name="connsiteX1" fmla="*/ 5007 w 5006"/>
                <a:gd name="connsiteY1" fmla="*/ 2504 h 5007"/>
                <a:gd name="connsiteX2" fmla="*/ 2503 w 5006"/>
                <a:gd name="connsiteY2" fmla="*/ 0 h 5007"/>
                <a:gd name="connsiteX3" fmla="*/ 0 w 5006"/>
                <a:gd name="connsiteY3" fmla="*/ 2504 h 5007"/>
                <a:gd name="connsiteX4" fmla="*/ 2503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7" name="图形 13">
              <a:extLst>
                <a:ext uri="{FF2B5EF4-FFF2-40B4-BE49-F238E27FC236}">
                  <a16:creationId xmlns:a16="http://schemas.microsoft.com/office/drawing/2014/main" id="{22B3B16E-22BA-06D8-8AB9-7A4724E371FD}"/>
                </a:ext>
              </a:extLst>
            </p:cNvPr>
            <p:cNvSpPr/>
            <p:nvPr/>
          </p:nvSpPr>
          <p:spPr>
            <a:xfrm>
              <a:off x="7118539" y="3208134"/>
              <a:ext cx="5006" cy="5007"/>
            </a:xfrm>
            <a:custGeom>
              <a:avLst/>
              <a:gdLst>
                <a:gd name="connsiteX0" fmla="*/ 2503 w 5006"/>
                <a:gd name="connsiteY0" fmla="*/ 5007 h 5007"/>
                <a:gd name="connsiteX1" fmla="*/ 5007 w 5006"/>
                <a:gd name="connsiteY1" fmla="*/ 2504 h 5007"/>
                <a:gd name="connsiteX2" fmla="*/ 2503 w 5006"/>
                <a:gd name="connsiteY2" fmla="*/ 0 h 5007"/>
                <a:gd name="connsiteX3" fmla="*/ 0 w 5006"/>
                <a:gd name="connsiteY3" fmla="*/ 2504 h 5007"/>
                <a:gd name="connsiteX4" fmla="*/ 2503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3" y="5007"/>
                  </a:moveTo>
                  <a:cubicBezTo>
                    <a:pt x="3912" y="5007"/>
                    <a:pt x="5007" y="3912"/>
                    <a:pt x="5007" y="2504"/>
                  </a:cubicBezTo>
                  <a:cubicBezTo>
                    <a:pt x="5007" y="1095"/>
                    <a:pt x="3912" y="0"/>
                    <a:pt x="2503" y="0"/>
                  </a:cubicBezTo>
                  <a:cubicBezTo>
                    <a:pt x="1095" y="0"/>
                    <a:pt x="0" y="1095"/>
                    <a:pt x="0" y="2504"/>
                  </a:cubicBezTo>
                  <a:cubicBezTo>
                    <a:pt x="0" y="3755"/>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8" name="图形 13">
              <a:extLst>
                <a:ext uri="{FF2B5EF4-FFF2-40B4-BE49-F238E27FC236}">
                  <a16:creationId xmlns:a16="http://schemas.microsoft.com/office/drawing/2014/main" id="{67FDB7B0-D095-4F5E-596C-4500C7D7BA39}"/>
                </a:ext>
              </a:extLst>
            </p:cNvPr>
            <p:cNvSpPr/>
            <p:nvPr/>
          </p:nvSpPr>
          <p:spPr>
            <a:xfrm>
              <a:off x="7134498" y="331875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164"/>
                    <a:pt x="6572" y="3286"/>
                  </a:cubicBezTo>
                  <a:cubicBezTo>
                    <a:pt x="6572" y="1408"/>
                    <a:pt x="5007" y="0"/>
                    <a:pt x="3286" y="0"/>
                  </a:cubicBezTo>
                  <a:cubicBezTo>
                    <a:pt x="1408" y="0"/>
                    <a:pt x="0" y="1408"/>
                    <a:pt x="0" y="3286"/>
                  </a:cubicBezTo>
                  <a:cubicBezTo>
                    <a:pt x="0" y="5164"/>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9" name="图形 13">
              <a:extLst>
                <a:ext uri="{FF2B5EF4-FFF2-40B4-BE49-F238E27FC236}">
                  <a16:creationId xmlns:a16="http://schemas.microsoft.com/office/drawing/2014/main" id="{3ABF06AB-F882-896E-E6B8-FD089F0336EB}"/>
                </a:ext>
              </a:extLst>
            </p:cNvPr>
            <p:cNvSpPr/>
            <p:nvPr/>
          </p:nvSpPr>
          <p:spPr>
            <a:xfrm>
              <a:off x="7264839" y="3430479"/>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7" y="6415"/>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0" name="图形 13">
              <a:extLst>
                <a:ext uri="{FF2B5EF4-FFF2-40B4-BE49-F238E27FC236}">
                  <a16:creationId xmlns:a16="http://schemas.microsoft.com/office/drawing/2014/main" id="{1E49E8ED-1B78-1C19-4328-A7C77D1F3E4D}"/>
                </a:ext>
              </a:extLst>
            </p:cNvPr>
            <p:cNvSpPr/>
            <p:nvPr/>
          </p:nvSpPr>
          <p:spPr>
            <a:xfrm>
              <a:off x="7258580" y="3541730"/>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0"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1" name="图形 13">
              <a:extLst>
                <a:ext uri="{FF2B5EF4-FFF2-40B4-BE49-F238E27FC236}">
                  <a16:creationId xmlns:a16="http://schemas.microsoft.com/office/drawing/2014/main" id="{60D5BE9E-F4E7-E073-F4FA-0B4EC265A280}"/>
                </a:ext>
              </a:extLst>
            </p:cNvPr>
            <p:cNvSpPr/>
            <p:nvPr/>
          </p:nvSpPr>
          <p:spPr>
            <a:xfrm>
              <a:off x="7243089" y="3653137"/>
              <a:ext cx="11735" cy="11735"/>
            </a:xfrm>
            <a:custGeom>
              <a:avLst/>
              <a:gdLst>
                <a:gd name="connsiteX0" fmla="*/ 5789 w 11735"/>
                <a:gd name="connsiteY0" fmla="*/ 11735 h 11735"/>
                <a:gd name="connsiteX1" fmla="*/ 11735 w 11735"/>
                <a:gd name="connsiteY1" fmla="*/ 5789 h 11735"/>
                <a:gd name="connsiteX2" fmla="*/ 5789 w 11735"/>
                <a:gd name="connsiteY2" fmla="*/ 0 h 11735"/>
                <a:gd name="connsiteX3" fmla="*/ 0 w 11735"/>
                <a:gd name="connsiteY3" fmla="*/ 5789 h 11735"/>
                <a:gd name="connsiteX4" fmla="*/ 5789 w 1173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735">
                  <a:moveTo>
                    <a:pt x="5789" y="11735"/>
                  </a:moveTo>
                  <a:cubicBezTo>
                    <a:pt x="9075" y="11735"/>
                    <a:pt x="11735" y="9075"/>
                    <a:pt x="11735" y="5789"/>
                  </a:cubicBezTo>
                  <a:cubicBezTo>
                    <a:pt x="11735" y="2504"/>
                    <a:pt x="9075" y="0"/>
                    <a:pt x="5789" y="0"/>
                  </a:cubicBezTo>
                  <a:cubicBezTo>
                    <a:pt x="2504" y="0"/>
                    <a:pt x="0" y="2660"/>
                    <a:pt x="0" y="5789"/>
                  </a:cubicBezTo>
                  <a:cubicBezTo>
                    <a:pt x="0" y="9075"/>
                    <a:pt x="2660"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2" name="图形 13">
              <a:extLst>
                <a:ext uri="{FF2B5EF4-FFF2-40B4-BE49-F238E27FC236}">
                  <a16:creationId xmlns:a16="http://schemas.microsoft.com/office/drawing/2014/main" id="{1EB126E4-AC07-CA82-EA2D-25E2028357E6}"/>
                </a:ext>
              </a:extLst>
            </p:cNvPr>
            <p:cNvSpPr/>
            <p:nvPr/>
          </p:nvSpPr>
          <p:spPr>
            <a:xfrm>
              <a:off x="7217585" y="3762667"/>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7" y="0"/>
                    <a:pt x="0" y="2816"/>
                    <a:pt x="0" y="6259"/>
                  </a:cubicBezTo>
                  <a:cubicBezTo>
                    <a:pt x="0" y="9858"/>
                    <a:pt x="2817"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3" name="图形 13">
              <a:extLst>
                <a:ext uri="{FF2B5EF4-FFF2-40B4-BE49-F238E27FC236}">
                  <a16:creationId xmlns:a16="http://schemas.microsoft.com/office/drawing/2014/main" id="{2EBCB12F-764E-B7EB-CF2D-C92BF7B8FAAB}"/>
                </a:ext>
              </a:extLst>
            </p:cNvPr>
            <p:cNvSpPr/>
            <p:nvPr/>
          </p:nvSpPr>
          <p:spPr>
            <a:xfrm>
              <a:off x="7183474" y="3870632"/>
              <a:ext cx="10952" cy="10953"/>
            </a:xfrm>
            <a:custGeom>
              <a:avLst/>
              <a:gdLst>
                <a:gd name="connsiteX0" fmla="*/ 5477 w 10952"/>
                <a:gd name="connsiteY0" fmla="*/ 10953 h 10953"/>
                <a:gd name="connsiteX1" fmla="*/ 10953 w 10952"/>
                <a:gd name="connsiteY1" fmla="*/ 5477 h 10953"/>
                <a:gd name="connsiteX2" fmla="*/ 5477 w 10952"/>
                <a:gd name="connsiteY2" fmla="*/ 0 h 10953"/>
                <a:gd name="connsiteX3" fmla="*/ 0 w 10952"/>
                <a:gd name="connsiteY3" fmla="*/ 5477 h 10953"/>
                <a:gd name="connsiteX4" fmla="*/ 5477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7" y="10953"/>
                  </a:moveTo>
                  <a:cubicBezTo>
                    <a:pt x="8449" y="10953"/>
                    <a:pt x="10953" y="8450"/>
                    <a:pt x="10953" y="5477"/>
                  </a:cubicBezTo>
                  <a:cubicBezTo>
                    <a:pt x="10953" y="2504"/>
                    <a:pt x="8449" y="0"/>
                    <a:pt x="5477" y="0"/>
                  </a:cubicBezTo>
                  <a:cubicBezTo>
                    <a:pt x="2504" y="0"/>
                    <a:pt x="0" y="2504"/>
                    <a:pt x="0" y="5477"/>
                  </a:cubicBezTo>
                  <a:cubicBezTo>
                    <a:pt x="156"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4" name="图形 13">
              <a:extLst>
                <a:ext uri="{FF2B5EF4-FFF2-40B4-BE49-F238E27FC236}">
                  <a16:creationId xmlns:a16="http://schemas.microsoft.com/office/drawing/2014/main" id="{7572B787-D07C-8EE3-EF60-EDAEFE815F15}"/>
                </a:ext>
              </a:extLst>
            </p:cNvPr>
            <p:cNvSpPr/>
            <p:nvPr/>
          </p:nvSpPr>
          <p:spPr>
            <a:xfrm>
              <a:off x="7139193" y="3974372"/>
              <a:ext cx="10952" cy="10952"/>
            </a:xfrm>
            <a:custGeom>
              <a:avLst/>
              <a:gdLst>
                <a:gd name="connsiteX0" fmla="*/ 5477 w 10952"/>
                <a:gd name="connsiteY0" fmla="*/ 10953 h 10952"/>
                <a:gd name="connsiteX1" fmla="*/ 10953 w 10952"/>
                <a:gd name="connsiteY1" fmla="*/ 5477 h 10952"/>
                <a:gd name="connsiteX2" fmla="*/ 5477 w 10952"/>
                <a:gd name="connsiteY2" fmla="*/ 0 h 10952"/>
                <a:gd name="connsiteX3" fmla="*/ 0 w 10952"/>
                <a:gd name="connsiteY3" fmla="*/ 5477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50" y="10953"/>
                    <a:pt x="10953" y="8449"/>
                    <a:pt x="10953" y="5477"/>
                  </a:cubicBezTo>
                  <a:cubicBezTo>
                    <a:pt x="10953" y="2504"/>
                    <a:pt x="8450" y="0"/>
                    <a:pt x="5477" y="0"/>
                  </a:cubicBezTo>
                  <a:cubicBezTo>
                    <a:pt x="2504" y="0"/>
                    <a:pt x="0" y="2504"/>
                    <a:pt x="0" y="5477"/>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5" name="图形 13">
              <a:extLst>
                <a:ext uri="{FF2B5EF4-FFF2-40B4-BE49-F238E27FC236}">
                  <a16:creationId xmlns:a16="http://schemas.microsoft.com/office/drawing/2014/main" id="{CE2CC26C-82AC-B107-2448-7F1FBBA47C37}"/>
                </a:ext>
              </a:extLst>
            </p:cNvPr>
            <p:cNvSpPr/>
            <p:nvPr/>
          </p:nvSpPr>
          <p:spPr>
            <a:xfrm>
              <a:off x="7086766" y="4074670"/>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2"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6" name="图形 13">
              <a:extLst>
                <a:ext uri="{FF2B5EF4-FFF2-40B4-BE49-F238E27FC236}">
                  <a16:creationId xmlns:a16="http://schemas.microsoft.com/office/drawing/2014/main" id="{D5E4C03D-B7EB-A527-DA4D-AED0070ABB05}"/>
                </a:ext>
              </a:extLst>
            </p:cNvPr>
            <p:cNvSpPr/>
            <p:nvPr/>
          </p:nvSpPr>
          <p:spPr>
            <a:xfrm>
              <a:off x="7024186" y="4168240"/>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7" name="图形 13">
              <a:extLst>
                <a:ext uri="{FF2B5EF4-FFF2-40B4-BE49-F238E27FC236}">
                  <a16:creationId xmlns:a16="http://schemas.microsoft.com/office/drawing/2014/main" id="{E14B74E3-4ADD-C36D-D825-9174281AA114}"/>
                </a:ext>
              </a:extLst>
            </p:cNvPr>
            <p:cNvSpPr/>
            <p:nvPr/>
          </p:nvSpPr>
          <p:spPr>
            <a:xfrm>
              <a:off x="6952992" y="4255551"/>
              <a:ext cx="11578" cy="11735"/>
            </a:xfrm>
            <a:custGeom>
              <a:avLst/>
              <a:gdLst>
                <a:gd name="connsiteX0" fmla="*/ 5789 w 11578"/>
                <a:gd name="connsiteY0" fmla="*/ 11735 h 11735"/>
                <a:gd name="connsiteX1" fmla="*/ 11579 w 11578"/>
                <a:gd name="connsiteY1" fmla="*/ 5946 h 11735"/>
                <a:gd name="connsiteX2" fmla="*/ 5789 w 11578"/>
                <a:gd name="connsiteY2" fmla="*/ 0 h 11735"/>
                <a:gd name="connsiteX3" fmla="*/ 0 w 11578"/>
                <a:gd name="connsiteY3" fmla="*/ 5946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946"/>
                  </a:cubicBezTo>
                  <a:cubicBezTo>
                    <a:pt x="11579" y="2660"/>
                    <a:pt x="8919" y="0"/>
                    <a:pt x="5789" y="0"/>
                  </a:cubicBezTo>
                  <a:cubicBezTo>
                    <a:pt x="2503" y="0"/>
                    <a:pt x="0" y="2660"/>
                    <a:pt x="0" y="5946"/>
                  </a:cubicBezTo>
                  <a:cubicBezTo>
                    <a:pt x="0" y="9075"/>
                    <a:pt x="2660"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8" name="图形 13">
              <a:extLst>
                <a:ext uri="{FF2B5EF4-FFF2-40B4-BE49-F238E27FC236}">
                  <a16:creationId xmlns:a16="http://schemas.microsoft.com/office/drawing/2014/main" id="{860254B4-9592-7126-0F61-9F94F041CE97}"/>
                </a:ext>
              </a:extLst>
            </p:cNvPr>
            <p:cNvSpPr/>
            <p:nvPr/>
          </p:nvSpPr>
          <p:spPr>
            <a:xfrm>
              <a:off x="6875069" y="4337072"/>
              <a:ext cx="11578" cy="11735"/>
            </a:xfrm>
            <a:custGeom>
              <a:avLst/>
              <a:gdLst>
                <a:gd name="connsiteX0" fmla="*/ 5790 w 11578"/>
                <a:gd name="connsiteY0" fmla="*/ 11735 h 11735"/>
                <a:gd name="connsiteX1" fmla="*/ 11579 w 11578"/>
                <a:gd name="connsiteY1" fmla="*/ 5946 h 11735"/>
                <a:gd name="connsiteX2" fmla="*/ 5790 w 11578"/>
                <a:gd name="connsiteY2" fmla="*/ 0 h 11735"/>
                <a:gd name="connsiteX3" fmla="*/ 0 w 11578"/>
                <a:gd name="connsiteY3" fmla="*/ 5946 h 11735"/>
                <a:gd name="connsiteX4" fmla="*/ 5790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90" y="11735"/>
                  </a:moveTo>
                  <a:cubicBezTo>
                    <a:pt x="9075" y="11735"/>
                    <a:pt x="11579" y="9075"/>
                    <a:pt x="11579" y="5946"/>
                  </a:cubicBezTo>
                  <a:cubicBezTo>
                    <a:pt x="11579" y="2660"/>
                    <a:pt x="8919" y="0"/>
                    <a:pt x="5790" y="0"/>
                  </a:cubicBezTo>
                  <a:cubicBezTo>
                    <a:pt x="2504" y="0"/>
                    <a:pt x="0" y="2660"/>
                    <a:pt x="0" y="5946"/>
                  </a:cubicBezTo>
                  <a:cubicBezTo>
                    <a:pt x="0" y="9075"/>
                    <a:pt x="2660" y="11735"/>
                    <a:pt x="5790"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9" name="图形 13">
              <a:extLst>
                <a:ext uri="{FF2B5EF4-FFF2-40B4-BE49-F238E27FC236}">
                  <a16:creationId xmlns:a16="http://schemas.microsoft.com/office/drawing/2014/main" id="{4677350A-D9B8-8124-62EE-2F97422E471C}"/>
                </a:ext>
              </a:extLst>
            </p:cNvPr>
            <p:cNvSpPr/>
            <p:nvPr/>
          </p:nvSpPr>
          <p:spPr>
            <a:xfrm>
              <a:off x="6789005" y="4409988"/>
              <a:ext cx="14087" cy="14238"/>
            </a:xfrm>
            <a:custGeom>
              <a:avLst/>
              <a:gdLst>
                <a:gd name="connsiteX0" fmla="*/ 7047 w 14087"/>
                <a:gd name="connsiteY0" fmla="*/ 14239 h 14238"/>
                <a:gd name="connsiteX1" fmla="*/ 14088 w 14087"/>
                <a:gd name="connsiteY1" fmla="*/ 7041 h 14238"/>
                <a:gd name="connsiteX2" fmla="*/ 7047 w 14087"/>
                <a:gd name="connsiteY2" fmla="*/ 0 h 14238"/>
                <a:gd name="connsiteX3" fmla="*/ 5 w 14087"/>
                <a:gd name="connsiteY3" fmla="*/ 7041 h 14238"/>
                <a:gd name="connsiteX4" fmla="*/ 7047 w 14087"/>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7" h="14238">
                  <a:moveTo>
                    <a:pt x="7047" y="14239"/>
                  </a:moveTo>
                  <a:cubicBezTo>
                    <a:pt x="10959" y="14239"/>
                    <a:pt x="14088" y="11110"/>
                    <a:pt x="14088" y="7041"/>
                  </a:cubicBezTo>
                  <a:cubicBezTo>
                    <a:pt x="14088" y="3129"/>
                    <a:pt x="10959" y="0"/>
                    <a:pt x="7047" y="0"/>
                  </a:cubicBezTo>
                  <a:cubicBezTo>
                    <a:pt x="3135" y="0"/>
                    <a:pt x="5" y="3129"/>
                    <a:pt x="5" y="7041"/>
                  </a:cubicBezTo>
                  <a:cubicBezTo>
                    <a:pt x="-151" y="11110"/>
                    <a:pt x="3135" y="14239"/>
                    <a:pt x="7047"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0" name="图形 13">
              <a:extLst>
                <a:ext uri="{FF2B5EF4-FFF2-40B4-BE49-F238E27FC236}">
                  <a16:creationId xmlns:a16="http://schemas.microsoft.com/office/drawing/2014/main" id="{330B2C6D-7CFD-1D38-EF19-B60F15CCB0E0}"/>
                </a:ext>
              </a:extLst>
            </p:cNvPr>
            <p:cNvSpPr/>
            <p:nvPr/>
          </p:nvSpPr>
          <p:spPr>
            <a:xfrm>
              <a:off x="6690590" y="4469134"/>
              <a:ext cx="28477" cy="28477"/>
            </a:xfrm>
            <a:custGeom>
              <a:avLst/>
              <a:gdLst>
                <a:gd name="connsiteX0" fmla="*/ 28478 w 28477"/>
                <a:gd name="connsiteY0" fmla="*/ 14239 h 28477"/>
                <a:gd name="connsiteX1" fmla="*/ 14239 w 28477"/>
                <a:gd name="connsiteY1" fmla="*/ 28478 h 28477"/>
                <a:gd name="connsiteX2" fmla="*/ 0 w 28477"/>
                <a:gd name="connsiteY2" fmla="*/ 14239 h 28477"/>
                <a:gd name="connsiteX3" fmla="*/ 14239 w 28477"/>
                <a:gd name="connsiteY3" fmla="*/ 0 h 28477"/>
                <a:gd name="connsiteX4" fmla="*/ 28478 w 28477"/>
                <a:gd name="connsiteY4" fmla="*/ 14239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28478" y="14239"/>
                  </a:moveTo>
                  <a:cubicBezTo>
                    <a:pt x="28478" y="22103"/>
                    <a:pt x="22103" y="28478"/>
                    <a:pt x="14239" y="28478"/>
                  </a:cubicBezTo>
                  <a:cubicBezTo>
                    <a:pt x="6375" y="28478"/>
                    <a:pt x="0" y="22103"/>
                    <a:pt x="0" y="14239"/>
                  </a:cubicBezTo>
                  <a:cubicBezTo>
                    <a:pt x="0" y="6375"/>
                    <a:pt x="6375" y="0"/>
                    <a:pt x="14239" y="0"/>
                  </a:cubicBezTo>
                  <a:cubicBezTo>
                    <a:pt x="22103" y="0"/>
                    <a:pt x="28478" y="6375"/>
                    <a:pt x="28478"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1" name="图形 13">
              <a:extLst>
                <a:ext uri="{FF2B5EF4-FFF2-40B4-BE49-F238E27FC236}">
                  <a16:creationId xmlns:a16="http://schemas.microsoft.com/office/drawing/2014/main" id="{E63999BC-0F7D-DCCC-59C2-0493FC284D1B}"/>
                </a:ext>
              </a:extLst>
            </p:cNvPr>
            <p:cNvSpPr/>
            <p:nvPr/>
          </p:nvSpPr>
          <p:spPr>
            <a:xfrm>
              <a:off x="6593734" y="4527028"/>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062"/>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2" name="图形 13">
              <a:extLst>
                <a:ext uri="{FF2B5EF4-FFF2-40B4-BE49-F238E27FC236}">
                  <a16:creationId xmlns:a16="http://schemas.microsoft.com/office/drawing/2014/main" id="{9E13C428-0389-3816-C720-F829F1C82EF4}"/>
                </a:ext>
              </a:extLst>
            </p:cNvPr>
            <p:cNvSpPr/>
            <p:nvPr/>
          </p:nvSpPr>
          <p:spPr>
            <a:xfrm>
              <a:off x="6490463" y="4574126"/>
              <a:ext cx="31920" cy="31919"/>
            </a:xfrm>
            <a:custGeom>
              <a:avLst/>
              <a:gdLst>
                <a:gd name="connsiteX0" fmla="*/ 15960 w 31920"/>
                <a:gd name="connsiteY0" fmla="*/ 31920 h 31919"/>
                <a:gd name="connsiteX1" fmla="*/ 31920 w 31920"/>
                <a:gd name="connsiteY1" fmla="*/ 15960 h 31919"/>
                <a:gd name="connsiteX2" fmla="*/ 15960 w 31920"/>
                <a:gd name="connsiteY2" fmla="*/ 0 h 31919"/>
                <a:gd name="connsiteX3" fmla="*/ 0 w 31920"/>
                <a:gd name="connsiteY3" fmla="*/ 15960 h 31919"/>
                <a:gd name="connsiteX4" fmla="*/ 15960 w 31920"/>
                <a:gd name="connsiteY4" fmla="*/ 31920 h 31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19">
                  <a:moveTo>
                    <a:pt x="15960" y="31920"/>
                  </a:moveTo>
                  <a:cubicBezTo>
                    <a:pt x="24722" y="31920"/>
                    <a:pt x="31920" y="24722"/>
                    <a:pt x="31920" y="15960"/>
                  </a:cubicBezTo>
                  <a:cubicBezTo>
                    <a:pt x="31920" y="7198"/>
                    <a:pt x="24879" y="0"/>
                    <a:pt x="15960" y="0"/>
                  </a:cubicBezTo>
                  <a:cubicBezTo>
                    <a:pt x="7198" y="0"/>
                    <a:pt x="0" y="7198"/>
                    <a:pt x="0" y="15960"/>
                  </a:cubicBezTo>
                  <a:cubicBezTo>
                    <a:pt x="0" y="24879"/>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3" name="图形 13">
              <a:extLst>
                <a:ext uri="{FF2B5EF4-FFF2-40B4-BE49-F238E27FC236}">
                  <a16:creationId xmlns:a16="http://schemas.microsoft.com/office/drawing/2014/main" id="{546E7391-1517-66DD-C3D0-A666B115C196}"/>
                </a:ext>
              </a:extLst>
            </p:cNvPr>
            <p:cNvSpPr/>
            <p:nvPr/>
          </p:nvSpPr>
          <p:spPr>
            <a:xfrm>
              <a:off x="6372797" y="4601821"/>
              <a:ext cx="56016" cy="56016"/>
            </a:xfrm>
            <a:custGeom>
              <a:avLst/>
              <a:gdLst>
                <a:gd name="connsiteX0" fmla="*/ 28008 w 56016"/>
                <a:gd name="connsiteY0" fmla="*/ 56017 h 56016"/>
                <a:gd name="connsiteX1" fmla="*/ 56017 w 56016"/>
                <a:gd name="connsiteY1" fmla="*/ 28008 h 56016"/>
                <a:gd name="connsiteX2" fmla="*/ 28008 w 56016"/>
                <a:gd name="connsiteY2" fmla="*/ 0 h 56016"/>
                <a:gd name="connsiteX3" fmla="*/ 0 w 56016"/>
                <a:gd name="connsiteY3" fmla="*/ 28008 h 56016"/>
                <a:gd name="connsiteX4" fmla="*/ 28008 w 56016"/>
                <a:gd name="connsiteY4" fmla="*/ 56017 h 5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16" h="56016">
                  <a:moveTo>
                    <a:pt x="28008" y="56017"/>
                  </a:moveTo>
                  <a:cubicBezTo>
                    <a:pt x="43499" y="56017"/>
                    <a:pt x="56017" y="43499"/>
                    <a:pt x="56017" y="28008"/>
                  </a:cubicBezTo>
                  <a:cubicBezTo>
                    <a:pt x="56017" y="12517"/>
                    <a:pt x="43499" y="0"/>
                    <a:pt x="28008" y="0"/>
                  </a:cubicBezTo>
                  <a:cubicBezTo>
                    <a:pt x="12518" y="0"/>
                    <a:pt x="0" y="12517"/>
                    <a:pt x="0" y="28008"/>
                  </a:cubicBezTo>
                  <a:cubicBezTo>
                    <a:pt x="0" y="43499"/>
                    <a:pt x="12518" y="56017"/>
                    <a:pt x="28008" y="560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4" name="图形 13">
              <a:extLst>
                <a:ext uri="{FF2B5EF4-FFF2-40B4-BE49-F238E27FC236}">
                  <a16:creationId xmlns:a16="http://schemas.microsoft.com/office/drawing/2014/main" id="{4E473452-4CE7-B121-5411-5BEBB45CBD5F}"/>
                </a:ext>
              </a:extLst>
            </p:cNvPr>
            <p:cNvSpPr/>
            <p:nvPr/>
          </p:nvSpPr>
          <p:spPr>
            <a:xfrm>
              <a:off x="6265301" y="4632959"/>
              <a:ext cx="53513" cy="53513"/>
            </a:xfrm>
            <a:custGeom>
              <a:avLst/>
              <a:gdLst>
                <a:gd name="connsiteX0" fmla="*/ 26756 w 53513"/>
                <a:gd name="connsiteY0" fmla="*/ 53513 h 53513"/>
                <a:gd name="connsiteX1" fmla="*/ 53513 w 53513"/>
                <a:gd name="connsiteY1" fmla="*/ 26757 h 53513"/>
                <a:gd name="connsiteX2" fmla="*/ 26756 w 53513"/>
                <a:gd name="connsiteY2" fmla="*/ 0 h 53513"/>
                <a:gd name="connsiteX3" fmla="*/ 0 w 53513"/>
                <a:gd name="connsiteY3" fmla="*/ 26757 h 53513"/>
                <a:gd name="connsiteX4" fmla="*/ 26756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6" y="53513"/>
                  </a:moveTo>
                  <a:cubicBezTo>
                    <a:pt x="41621" y="53513"/>
                    <a:pt x="53513" y="41621"/>
                    <a:pt x="53513" y="26757"/>
                  </a:cubicBezTo>
                  <a:cubicBezTo>
                    <a:pt x="53513" y="12048"/>
                    <a:pt x="41465" y="0"/>
                    <a:pt x="26756" y="0"/>
                  </a:cubicBezTo>
                  <a:cubicBezTo>
                    <a:pt x="12048" y="0"/>
                    <a:pt x="0" y="12048"/>
                    <a:pt x="0" y="26757"/>
                  </a:cubicBezTo>
                  <a:cubicBezTo>
                    <a:pt x="0" y="41621"/>
                    <a:pt x="12048" y="53513"/>
                    <a:pt x="26756"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5" name="图形 13">
              <a:extLst>
                <a:ext uri="{FF2B5EF4-FFF2-40B4-BE49-F238E27FC236}">
                  <a16:creationId xmlns:a16="http://schemas.microsoft.com/office/drawing/2014/main" id="{EA812976-32BC-3B85-E491-87F21D2C6B17}"/>
                </a:ext>
              </a:extLst>
            </p:cNvPr>
            <p:cNvSpPr/>
            <p:nvPr/>
          </p:nvSpPr>
          <p:spPr>
            <a:xfrm>
              <a:off x="6156867" y="4655647"/>
              <a:ext cx="48506" cy="48506"/>
            </a:xfrm>
            <a:custGeom>
              <a:avLst/>
              <a:gdLst>
                <a:gd name="connsiteX0" fmla="*/ 24253 w 48506"/>
                <a:gd name="connsiteY0" fmla="*/ 48506 h 48506"/>
                <a:gd name="connsiteX1" fmla="*/ 48506 w 48506"/>
                <a:gd name="connsiteY1" fmla="*/ 24253 h 48506"/>
                <a:gd name="connsiteX2" fmla="*/ 24253 w 48506"/>
                <a:gd name="connsiteY2" fmla="*/ 0 h 48506"/>
                <a:gd name="connsiteX3" fmla="*/ 0 w 48506"/>
                <a:gd name="connsiteY3" fmla="*/ 24253 h 48506"/>
                <a:gd name="connsiteX4" fmla="*/ 24253 w 48506"/>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6">
                  <a:moveTo>
                    <a:pt x="24253" y="48506"/>
                  </a:moveTo>
                  <a:cubicBezTo>
                    <a:pt x="37710" y="48506"/>
                    <a:pt x="48506" y="37710"/>
                    <a:pt x="48506" y="24253"/>
                  </a:cubicBezTo>
                  <a:cubicBezTo>
                    <a:pt x="48506" y="10797"/>
                    <a:pt x="37710" y="0"/>
                    <a:pt x="24253" y="0"/>
                  </a:cubicBezTo>
                  <a:cubicBezTo>
                    <a:pt x="10797" y="0"/>
                    <a:pt x="0" y="10797"/>
                    <a:pt x="0" y="24253"/>
                  </a:cubicBezTo>
                  <a:cubicBezTo>
                    <a:pt x="0" y="37710"/>
                    <a:pt x="10953"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6" name="图形 13">
              <a:extLst>
                <a:ext uri="{FF2B5EF4-FFF2-40B4-BE49-F238E27FC236}">
                  <a16:creationId xmlns:a16="http://schemas.microsoft.com/office/drawing/2014/main" id="{A1BD69B1-DC58-858C-5AAC-8EBA3A49EA44}"/>
                </a:ext>
              </a:extLst>
            </p:cNvPr>
            <p:cNvSpPr/>
            <p:nvPr/>
          </p:nvSpPr>
          <p:spPr>
            <a:xfrm>
              <a:off x="6046711" y="4667695"/>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580"/>
                    <a:pt x="9858"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7" name="图形 13">
              <a:extLst>
                <a:ext uri="{FF2B5EF4-FFF2-40B4-BE49-F238E27FC236}">
                  <a16:creationId xmlns:a16="http://schemas.microsoft.com/office/drawing/2014/main" id="{97B23A1F-4DCE-0223-B60B-F778C3D5A62D}"/>
                </a:ext>
              </a:extLst>
            </p:cNvPr>
            <p:cNvSpPr/>
            <p:nvPr/>
          </p:nvSpPr>
          <p:spPr>
            <a:xfrm>
              <a:off x="5934834" y="4668791"/>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5" y="42560"/>
                    <a:pt x="42560" y="33015"/>
                    <a:pt x="42560" y="21280"/>
                  </a:cubicBezTo>
                  <a:cubicBezTo>
                    <a:pt x="42560" y="9545"/>
                    <a:pt x="33015" y="0"/>
                    <a:pt x="21280" y="0"/>
                  </a:cubicBezTo>
                  <a:cubicBezTo>
                    <a:pt x="9545" y="0"/>
                    <a:pt x="0" y="9545"/>
                    <a:pt x="0" y="21280"/>
                  </a:cubicBezTo>
                  <a:cubicBezTo>
                    <a:pt x="0" y="33015"/>
                    <a:pt x="9545"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8" name="图形 13">
              <a:extLst>
                <a:ext uri="{FF2B5EF4-FFF2-40B4-BE49-F238E27FC236}">
                  <a16:creationId xmlns:a16="http://schemas.microsoft.com/office/drawing/2014/main" id="{05FDDD7F-7512-6BCE-C4B1-A72B0B479EBF}"/>
                </a:ext>
              </a:extLst>
            </p:cNvPr>
            <p:cNvSpPr/>
            <p:nvPr/>
          </p:nvSpPr>
          <p:spPr>
            <a:xfrm>
              <a:off x="5822488" y="4658620"/>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6" y="42560"/>
                    <a:pt x="42560" y="33015"/>
                    <a:pt x="42560" y="21280"/>
                  </a:cubicBezTo>
                  <a:cubicBezTo>
                    <a:pt x="42560" y="9545"/>
                    <a:pt x="33016" y="0"/>
                    <a:pt x="21280" y="0"/>
                  </a:cubicBezTo>
                  <a:cubicBezTo>
                    <a:pt x="9545" y="0"/>
                    <a:pt x="0" y="9545"/>
                    <a:pt x="0" y="21280"/>
                  </a:cubicBezTo>
                  <a:cubicBezTo>
                    <a:pt x="0" y="33015"/>
                    <a:pt x="9545"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9" name="图形 13">
              <a:extLst>
                <a:ext uri="{FF2B5EF4-FFF2-40B4-BE49-F238E27FC236}">
                  <a16:creationId xmlns:a16="http://schemas.microsoft.com/office/drawing/2014/main" id="{80666426-1189-FD4E-FB17-CF60C654250C}"/>
                </a:ext>
              </a:extLst>
            </p:cNvPr>
            <p:cNvSpPr/>
            <p:nvPr/>
          </p:nvSpPr>
          <p:spPr>
            <a:xfrm>
              <a:off x="5711550" y="4638592"/>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5" y="42560"/>
                    <a:pt x="42560" y="33015"/>
                    <a:pt x="42560" y="21280"/>
                  </a:cubicBezTo>
                  <a:cubicBezTo>
                    <a:pt x="42560" y="9545"/>
                    <a:pt x="33015" y="0"/>
                    <a:pt x="21280" y="0"/>
                  </a:cubicBezTo>
                  <a:cubicBezTo>
                    <a:pt x="9545" y="0"/>
                    <a:pt x="0" y="9545"/>
                    <a:pt x="0" y="21280"/>
                  </a:cubicBezTo>
                  <a:cubicBezTo>
                    <a:pt x="0" y="33015"/>
                    <a:pt x="9545"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0" name="图形 13">
              <a:extLst>
                <a:ext uri="{FF2B5EF4-FFF2-40B4-BE49-F238E27FC236}">
                  <a16:creationId xmlns:a16="http://schemas.microsoft.com/office/drawing/2014/main" id="{A531234E-CAC2-76A9-BE8C-4C52EBC2664B}"/>
                </a:ext>
              </a:extLst>
            </p:cNvPr>
            <p:cNvSpPr/>
            <p:nvPr/>
          </p:nvSpPr>
          <p:spPr>
            <a:xfrm>
              <a:off x="5602020" y="4607454"/>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580"/>
                    <a:pt x="9858"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1" name="图形 13">
              <a:extLst>
                <a:ext uri="{FF2B5EF4-FFF2-40B4-BE49-F238E27FC236}">
                  <a16:creationId xmlns:a16="http://schemas.microsoft.com/office/drawing/2014/main" id="{89977215-FDD0-1E9A-5E2C-EF944C0CA9A3}"/>
                </a:ext>
              </a:extLst>
            </p:cNvPr>
            <p:cNvSpPr/>
            <p:nvPr/>
          </p:nvSpPr>
          <p:spPr>
            <a:xfrm>
              <a:off x="5500157" y="4571622"/>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0" y="28634"/>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2" name="图形 13">
              <a:extLst>
                <a:ext uri="{FF2B5EF4-FFF2-40B4-BE49-F238E27FC236}">
                  <a16:creationId xmlns:a16="http://schemas.microsoft.com/office/drawing/2014/main" id="{543C7B2B-3033-ACCE-A039-3F869417022F}"/>
                </a:ext>
              </a:extLst>
            </p:cNvPr>
            <p:cNvSpPr/>
            <p:nvPr/>
          </p:nvSpPr>
          <p:spPr>
            <a:xfrm>
              <a:off x="5397825" y="4522021"/>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3" name="图形 13">
              <a:extLst>
                <a:ext uri="{FF2B5EF4-FFF2-40B4-BE49-F238E27FC236}">
                  <a16:creationId xmlns:a16="http://schemas.microsoft.com/office/drawing/2014/main" id="{FB939DF8-ACB1-76D5-4010-D9966E771858}"/>
                </a:ext>
              </a:extLst>
            </p:cNvPr>
            <p:cNvSpPr/>
            <p:nvPr/>
          </p:nvSpPr>
          <p:spPr>
            <a:xfrm>
              <a:off x="5299718" y="4462875"/>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920"/>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4" name="图形 13">
              <a:extLst>
                <a:ext uri="{FF2B5EF4-FFF2-40B4-BE49-F238E27FC236}">
                  <a16:creationId xmlns:a16="http://schemas.microsoft.com/office/drawing/2014/main" id="{B8A62881-7879-1363-0E51-537E938A32AA}"/>
                </a:ext>
              </a:extLst>
            </p:cNvPr>
            <p:cNvSpPr/>
            <p:nvPr/>
          </p:nvSpPr>
          <p:spPr>
            <a:xfrm>
              <a:off x="5213972" y="4402164"/>
              <a:ext cx="30042" cy="30042"/>
            </a:xfrm>
            <a:custGeom>
              <a:avLst/>
              <a:gdLst>
                <a:gd name="connsiteX0" fmla="*/ 15021 w 30042"/>
                <a:gd name="connsiteY0" fmla="*/ 30042 h 30042"/>
                <a:gd name="connsiteX1" fmla="*/ 30043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3" y="23314"/>
                    <a:pt x="30043" y="15021"/>
                  </a:cubicBezTo>
                  <a:cubicBezTo>
                    <a:pt x="30043"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5" name="图形 13">
              <a:extLst>
                <a:ext uri="{FF2B5EF4-FFF2-40B4-BE49-F238E27FC236}">
                  <a16:creationId xmlns:a16="http://schemas.microsoft.com/office/drawing/2014/main" id="{6982C0ED-B784-6A70-B0A6-0698D7AAA434}"/>
                </a:ext>
              </a:extLst>
            </p:cNvPr>
            <p:cNvSpPr/>
            <p:nvPr/>
          </p:nvSpPr>
          <p:spPr>
            <a:xfrm>
              <a:off x="5131042" y="4329875"/>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0" y="20185"/>
                    <a:pt x="5946"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6" name="图形 13">
              <a:extLst>
                <a:ext uri="{FF2B5EF4-FFF2-40B4-BE49-F238E27FC236}">
                  <a16:creationId xmlns:a16="http://schemas.microsoft.com/office/drawing/2014/main" id="{CD07547A-ACE5-28C6-B45D-43082B46DC75}"/>
                </a:ext>
              </a:extLst>
            </p:cNvPr>
            <p:cNvSpPr/>
            <p:nvPr/>
          </p:nvSpPr>
          <p:spPr>
            <a:xfrm>
              <a:off x="5051085" y="4246475"/>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7" name="图形 13">
              <a:extLst>
                <a:ext uri="{FF2B5EF4-FFF2-40B4-BE49-F238E27FC236}">
                  <a16:creationId xmlns:a16="http://schemas.microsoft.com/office/drawing/2014/main" id="{3F6636EA-8C3C-8F6C-071D-84FB64FDC386}"/>
                </a:ext>
              </a:extLst>
            </p:cNvPr>
            <p:cNvSpPr/>
            <p:nvPr/>
          </p:nvSpPr>
          <p:spPr>
            <a:xfrm>
              <a:off x="4982864" y="4160260"/>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0" y="20185"/>
                    <a:pt x="5789"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8" name="图形 13">
              <a:extLst>
                <a:ext uri="{FF2B5EF4-FFF2-40B4-BE49-F238E27FC236}">
                  <a16:creationId xmlns:a16="http://schemas.microsoft.com/office/drawing/2014/main" id="{6C7A0F31-DCE8-7B20-7957-F0DD1C4874C0}"/>
                </a:ext>
              </a:extLst>
            </p:cNvPr>
            <p:cNvSpPr/>
            <p:nvPr/>
          </p:nvSpPr>
          <p:spPr>
            <a:xfrm>
              <a:off x="4920432" y="4065595"/>
              <a:ext cx="26756" cy="26913"/>
            </a:xfrm>
            <a:custGeom>
              <a:avLst/>
              <a:gdLst>
                <a:gd name="connsiteX0" fmla="*/ 13300 w 26756"/>
                <a:gd name="connsiteY0" fmla="*/ 26913 h 26913"/>
                <a:gd name="connsiteX1" fmla="*/ 26757 w 26756"/>
                <a:gd name="connsiteY1" fmla="*/ 13457 h 26913"/>
                <a:gd name="connsiteX2" fmla="*/ 13300 w 26756"/>
                <a:gd name="connsiteY2" fmla="*/ 0 h 26913"/>
                <a:gd name="connsiteX3" fmla="*/ 0 w 26756"/>
                <a:gd name="connsiteY3" fmla="*/ 13457 h 26913"/>
                <a:gd name="connsiteX4" fmla="*/ 13300 w 26756"/>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913">
                  <a:moveTo>
                    <a:pt x="13300" y="26913"/>
                  </a:moveTo>
                  <a:cubicBezTo>
                    <a:pt x="20654" y="26913"/>
                    <a:pt x="26757" y="20967"/>
                    <a:pt x="26757" y="13457"/>
                  </a:cubicBezTo>
                  <a:cubicBezTo>
                    <a:pt x="26757" y="6102"/>
                    <a:pt x="20811" y="0"/>
                    <a:pt x="13300" y="0"/>
                  </a:cubicBezTo>
                  <a:cubicBezTo>
                    <a:pt x="5946" y="0"/>
                    <a:pt x="0" y="5946"/>
                    <a:pt x="0" y="13457"/>
                  </a:cubicBezTo>
                  <a:cubicBezTo>
                    <a:pt x="0" y="20967"/>
                    <a:pt x="5946" y="26913"/>
                    <a:pt x="13300"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9" name="图形 13">
              <a:extLst>
                <a:ext uri="{FF2B5EF4-FFF2-40B4-BE49-F238E27FC236}">
                  <a16:creationId xmlns:a16="http://schemas.microsoft.com/office/drawing/2014/main" id="{D4975757-185C-CD1F-B147-2D04E256F814}"/>
                </a:ext>
              </a:extLst>
            </p:cNvPr>
            <p:cNvSpPr/>
            <p:nvPr/>
          </p:nvSpPr>
          <p:spPr>
            <a:xfrm>
              <a:off x="4866919" y="3966549"/>
              <a:ext cx="26913" cy="26756"/>
            </a:xfrm>
            <a:custGeom>
              <a:avLst/>
              <a:gdLst>
                <a:gd name="connsiteX0" fmla="*/ 13457 w 26913"/>
                <a:gd name="connsiteY0" fmla="*/ 26757 h 26756"/>
                <a:gd name="connsiteX1" fmla="*/ 26913 w 26913"/>
                <a:gd name="connsiteY1" fmla="*/ 13457 h 26756"/>
                <a:gd name="connsiteX2" fmla="*/ 13457 w 26913"/>
                <a:gd name="connsiteY2" fmla="*/ 0 h 26756"/>
                <a:gd name="connsiteX3" fmla="*/ 0 w 26913"/>
                <a:gd name="connsiteY3" fmla="*/ 13457 h 26756"/>
                <a:gd name="connsiteX4" fmla="*/ 13457 w 26913"/>
                <a:gd name="connsiteY4" fmla="*/ 26757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13" h="26756">
                  <a:moveTo>
                    <a:pt x="13457" y="26757"/>
                  </a:moveTo>
                  <a:cubicBezTo>
                    <a:pt x="20811" y="26757"/>
                    <a:pt x="26913" y="20811"/>
                    <a:pt x="26913" y="13457"/>
                  </a:cubicBezTo>
                  <a:cubicBezTo>
                    <a:pt x="26913" y="6102"/>
                    <a:pt x="20967" y="0"/>
                    <a:pt x="13457" y="0"/>
                  </a:cubicBezTo>
                  <a:cubicBezTo>
                    <a:pt x="6102" y="0"/>
                    <a:pt x="0" y="5946"/>
                    <a:pt x="0" y="13457"/>
                  </a:cubicBezTo>
                  <a:cubicBezTo>
                    <a:pt x="0" y="20811"/>
                    <a:pt x="5946" y="26757"/>
                    <a:pt x="13457" y="267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0" name="图形 13">
              <a:extLst>
                <a:ext uri="{FF2B5EF4-FFF2-40B4-BE49-F238E27FC236}">
                  <a16:creationId xmlns:a16="http://schemas.microsoft.com/office/drawing/2014/main" id="{F8D4FD97-25AC-2AFC-36FF-C23836CC0E49}"/>
                </a:ext>
              </a:extLst>
            </p:cNvPr>
            <p:cNvSpPr/>
            <p:nvPr/>
          </p:nvSpPr>
          <p:spPr>
            <a:xfrm>
              <a:off x="4824984" y="3865312"/>
              <a:ext cx="21749" cy="21749"/>
            </a:xfrm>
            <a:custGeom>
              <a:avLst/>
              <a:gdLst>
                <a:gd name="connsiteX0" fmla="*/ 10953 w 21749"/>
                <a:gd name="connsiteY0" fmla="*/ 21749 h 21749"/>
                <a:gd name="connsiteX1" fmla="*/ 21749 w 21749"/>
                <a:gd name="connsiteY1" fmla="*/ 10797 h 21749"/>
                <a:gd name="connsiteX2" fmla="*/ 10953 w 21749"/>
                <a:gd name="connsiteY2" fmla="*/ 0 h 21749"/>
                <a:gd name="connsiteX3" fmla="*/ 0 w 21749"/>
                <a:gd name="connsiteY3" fmla="*/ 10797 h 21749"/>
                <a:gd name="connsiteX4" fmla="*/ 10953 w 21749"/>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953" y="21749"/>
                  </a:moveTo>
                  <a:cubicBezTo>
                    <a:pt x="16899" y="21749"/>
                    <a:pt x="21749" y="16899"/>
                    <a:pt x="21749" y="10797"/>
                  </a:cubicBezTo>
                  <a:cubicBezTo>
                    <a:pt x="21749" y="4851"/>
                    <a:pt x="16899" y="0"/>
                    <a:pt x="10953" y="0"/>
                  </a:cubicBezTo>
                  <a:cubicBezTo>
                    <a:pt x="5007" y="0"/>
                    <a:pt x="0" y="4851"/>
                    <a:pt x="0" y="10797"/>
                  </a:cubicBezTo>
                  <a:cubicBezTo>
                    <a:pt x="156" y="16899"/>
                    <a:pt x="5007" y="21749"/>
                    <a:pt x="10953"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1" name="图形 13">
              <a:extLst>
                <a:ext uri="{FF2B5EF4-FFF2-40B4-BE49-F238E27FC236}">
                  <a16:creationId xmlns:a16="http://schemas.microsoft.com/office/drawing/2014/main" id="{2AA169B0-EB26-56E1-EF26-3A5C200B2363}"/>
                </a:ext>
              </a:extLst>
            </p:cNvPr>
            <p:cNvSpPr/>
            <p:nvPr/>
          </p:nvSpPr>
          <p:spPr>
            <a:xfrm>
              <a:off x="4788996" y="3756878"/>
              <a:ext cx="24253" cy="24252"/>
            </a:xfrm>
            <a:custGeom>
              <a:avLst/>
              <a:gdLst>
                <a:gd name="connsiteX0" fmla="*/ 12205 w 24253"/>
                <a:gd name="connsiteY0" fmla="*/ 24253 h 24252"/>
                <a:gd name="connsiteX1" fmla="*/ 24253 w 24253"/>
                <a:gd name="connsiteY1" fmla="*/ 12048 h 24252"/>
                <a:gd name="connsiteX2" fmla="*/ 12205 w 24253"/>
                <a:gd name="connsiteY2" fmla="*/ 0 h 24252"/>
                <a:gd name="connsiteX3" fmla="*/ 0 w 24253"/>
                <a:gd name="connsiteY3" fmla="*/ 12048 h 24252"/>
                <a:gd name="connsiteX4" fmla="*/ 12205 w 24253"/>
                <a:gd name="connsiteY4" fmla="*/ 24253 h 2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252">
                  <a:moveTo>
                    <a:pt x="12205" y="24253"/>
                  </a:moveTo>
                  <a:cubicBezTo>
                    <a:pt x="18933" y="24253"/>
                    <a:pt x="24253" y="18776"/>
                    <a:pt x="24253" y="12048"/>
                  </a:cubicBezTo>
                  <a:cubicBezTo>
                    <a:pt x="24253" y="5320"/>
                    <a:pt x="18776" y="0"/>
                    <a:pt x="12205" y="0"/>
                  </a:cubicBezTo>
                  <a:cubicBezTo>
                    <a:pt x="5476" y="0"/>
                    <a:pt x="0" y="5476"/>
                    <a:pt x="0" y="12048"/>
                  </a:cubicBezTo>
                  <a:cubicBezTo>
                    <a:pt x="0" y="18776"/>
                    <a:pt x="5476"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2" name="图形 13">
              <a:extLst>
                <a:ext uri="{FF2B5EF4-FFF2-40B4-BE49-F238E27FC236}">
                  <a16:creationId xmlns:a16="http://schemas.microsoft.com/office/drawing/2014/main" id="{61F33683-96E7-9D65-CD57-53A72B37BD79}"/>
                </a:ext>
              </a:extLst>
            </p:cNvPr>
            <p:cNvSpPr/>
            <p:nvPr/>
          </p:nvSpPr>
          <p:spPr>
            <a:xfrm>
              <a:off x="4764274" y="3647348"/>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151" y="0"/>
                    <a:pt x="11735" y="0"/>
                  </a:cubicBezTo>
                  <a:cubicBezTo>
                    <a:pt x="5320" y="0"/>
                    <a:pt x="0" y="5164"/>
                    <a:pt x="0" y="11735"/>
                  </a:cubicBezTo>
                  <a:cubicBezTo>
                    <a:pt x="157" y="18150"/>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3" name="图形 13">
              <a:extLst>
                <a:ext uri="{FF2B5EF4-FFF2-40B4-BE49-F238E27FC236}">
                  <a16:creationId xmlns:a16="http://schemas.microsoft.com/office/drawing/2014/main" id="{68133223-12D8-5A3C-2746-F8DBD101DC8D}"/>
                </a:ext>
              </a:extLst>
            </p:cNvPr>
            <p:cNvSpPr/>
            <p:nvPr/>
          </p:nvSpPr>
          <p:spPr>
            <a:xfrm>
              <a:off x="4748936" y="3535002"/>
              <a:ext cx="24256" cy="24409"/>
            </a:xfrm>
            <a:custGeom>
              <a:avLst/>
              <a:gdLst>
                <a:gd name="connsiteX0" fmla="*/ 12052 w 24256"/>
                <a:gd name="connsiteY0" fmla="*/ 24409 h 24409"/>
                <a:gd name="connsiteX1" fmla="*/ 24256 w 24256"/>
                <a:gd name="connsiteY1" fmla="*/ 12205 h 24409"/>
                <a:gd name="connsiteX2" fmla="*/ 12052 w 24256"/>
                <a:gd name="connsiteY2" fmla="*/ 0 h 24409"/>
                <a:gd name="connsiteX3" fmla="*/ 3 w 24256"/>
                <a:gd name="connsiteY3" fmla="*/ 12205 h 24409"/>
                <a:gd name="connsiteX4" fmla="*/ 12052 w 24256"/>
                <a:gd name="connsiteY4" fmla="*/ 24409 h 2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 h="24409">
                  <a:moveTo>
                    <a:pt x="12052" y="24409"/>
                  </a:moveTo>
                  <a:cubicBezTo>
                    <a:pt x="18780" y="24409"/>
                    <a:pt x="24256" y="18933"/>
                    <a:pt x="24256" y="12205"/>
                  </a:cubicBezTo>
                  <a:cubicBezTo>
                    <a:pt x="24256" y="5477"/>
                    <a:pt x="18780" y="0"/>
                    <a:pt x="12052" y="0"/>
                  </a:cubicBezTo>
                  <a:cubicBezTo>
                    <a:pt x="5323" y="0"/>
                    <a:pt x="3" y="5477"/>
                    <a:pt x="3" y="12205"/>
                  </a:cubicBezTo>
                  <a:cubicBezTo>
                    <a:pt x="-153" y="18933"/>
                    <a:pt x="5323" y="24409"/>
                    <a:pt x="12052" y="244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4" name="图形 13">
              <a:extLst>
                <a:ext uri="{FF2B5EF4-FFF2-40B4-BE49-F238E27FC236}">
                  <a16:creationId xmlns:a16="http://schemas.microsoft.com/office/drawing/2014/main" id="{AC400C3D-D416-7EAA-B33A-0A77C5DA2895}"/>
                </a:ext>
              </a:extLst>
            </p:cNvPr>
            <p:cNvSpPr/>
            <p:nvPr/>
          </p:nvSpPr>
          <p:spPr>
            <a:xfrm>
              <a:off x="4742368" y="3421091"/>
              <a:ext cx="26912" cy="26913"/>
            </a:xfrm>
            <a:custGeom>
              <a:avLst/>
              <a:gdLst>
                <a:gd name="connsiteX0" fmla="*/ 13456 w 26912"/>
                <a:gd name="connsiteY0" fmla="*/ 26913 h 26913"/>
                <a:gd name="connsiteX1" fmla="*/ 26913 w 26912"/>
                <a:gd name="connsiteY1" fmla="*/ 13457 h 26913"/>
                <a:gd name="connsiteX2" fmla="*/ 13456 w 26912"/>
                <a:gd name="connsiteY2" fmla="*/ 0 h 26913"/>
                <a:gd name="connsiteX3" fmla="*/ 0 w 26912"/>
                <a:gd name="connsiteY3" fmla="*/ 13457 h 26913"/>
                <a:gd name="connsiteX4" fmla="*/ 13456 w 26912"/>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12" h="26913">
                  <a:moveTo>
                    <a:pt x="13456" y="26913"/>
                  </a:moveTo>
                  <a:cubicBezTo>
                    <a:pt x="20811" y="26913"/>
                    <a:pt x="26913" y="20967"/>
                    <a:pt x="26913" y="13457"/>
                  </a:cubicBezTo>
                  <a:cubicBezTo>
                    <a:pt x="26913" y="6102"/>
                    <a:pt x="20967" y="0"/>
                    <a:pt x="13456" y="0"/>
                  </a:cubicBezTo>
                  <a:cubicBezTo>
                    <a:pt x="6102" y="0"/>
                    <a:pt x="0" y="5946"/>
                    <a:pt x="0" y="13457"/>
                  </a:cubicBezTo>
                  <a:cubicBezTo>
                    <a:pt x="156" y="20967"/>
                    <a:pt x="6102" y="26913"/>
                    <a:pt x="13456"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5" name="图形 13">
              <a:extLst>
                <a:ext uri="{FF2B5EF4-FFF2-40B4-BE49-F238E27FC236}">
                  <a16:creationId xmlns:a16="http://schemas.microsoft.com/office/drawing/2014/main" id="{11B61018-E022-5187-77B4-A258B6D0B261}"/>
                </a:ext>
              </a:extLst>
            </p:cNvPr>
            <p:cNvSpPr/>
            <p:nvPr/>
          </p:nvSpPr>
          <p:spPr>
            <a:xfrm>
              <a:off x="4746749" y="3307806"/>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062"/>
                    <a:pt x="6259"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6" name="图形 13">
              <a:extLst>
                <a:ext uri="{FF2B5EF4-FFF2-40B4-BE49-F238E27FC236}">
                  <a16:creationId xmlns:a16="http://schemas.microsoft.com/office/drawing/2014/main" id="{5F79DABB-7C7C-E484-7105-BC771CBD4CBF}"/>
                </a:ext>
              </a:extLst>
            </p:cNvPr>
            <p:cNvSpPr/>
            <p:nvPr/>
          </p:nvSpPr>
          <p:spPr>
            <a:xfrm>
              <a:off x="4764274" y="3198589"/>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151" y="0"/>
                    <a:pt x="11735" y="0"/>
                  </a:cubicBezTo>
                  <a:cubicBezTo>
                    <a:pt x="5320" y="0"/>
                    <a:pt x="0" y="5164"/>
                    <a:pt x="0" y="11735"/>
                  </a:cubicBezTo>
                  <a:cubicBezTo>
                    <a:pt x="157"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7" name="图形 13">
              <a:extLst>
                <a:ext uri="{FF2B5EF4-FFF2-40B4-BE49-F238E27FC236}">
                  <a16:creationId xmlns:a16="http://schemas.microsoft.com/office/drawing/2014/main" id="{10B27E0F-8803-93F2-37E6-4652B0C11F14}"/>
                </a:ext>
              </a:extLst>
            </p:cNvPr>
            <p:cNvSpPr/>
            <p:nvPr/>
          </p:nvSpPr>
          <p:spPr>
            <a:xfrm>
              <a:off x="4789465" y="3088590"/>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151" y="0"/>
                    <a:pt x="11735" y="0"/>
                  </a:cubicBezTo>
                  <a:cubicBezTo>
                    <a:pt x="5320" y="0"/>
                    <a:pt x="0" y="5164"/>
                    <a:pt x="0" y="11735"/>
                  </a:cubicBezTo>
                  <a:cubicBezTo>
                    <a:pt x="0" y="18151"/>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8" name="图形 13">
              <a:extLst>
                <a:ext uri="{FF2B5EF4-FFF2-40B4-BE49-F238E27FC236}">
                  <a16:creationId xmlns:a16="http://schemas.microsoft.com/office/drawing/2014/main" id="{CCF2CEEA-6B20-B6E7-FBCF-2542CF492D12}"/>
                </a:ext>
              </a:extLst>
            </p:cNvPr>
            <p:cNvSpPr/>
            <p:nvPr/>
          </p:nvSpPr>
          <p:spPr>
            <a:xfrm>
              <a:off x="4830930" y="2988136"/>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9" name="图形 13">
              <a:extLst>
                <a:ext uri="{FF2B5EF4-FFF2-40B4-BE49-F238E27FC236}">
                  <a16:creationId xmlns:a16="http://schemas.microsoft.com/office/drawing/2014/main" id="{3EF5B8C8-4895-DF89-1F5A-A3D7EA4F1782}"/>
                </a:ext>
              </a:extLst>
            </p:cNvPr>
            <p:cNvSpPr/>
            <p:nvPr/>
          </p:nvSpPr>
          <p:spPr>
            <a:xfrm>
              <a:off x="4876620" y="2885647"/>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0" name="图形 13">
              <a:extLst>
                <a:ext uri="{FF2B5EF4-FFF2-40B4-BE49-F238E27FC236}">
                  <a16:creationId xmlns:a16="http://schemas.microsoft.com/office/drawing/2014/main" id="{FA15F5B5-F2DD-D6D4-10AC-B1DF1CBD2547}"/>
                </a:ext>
              </a:extLst>
            </p:cNvPr>
            <p:cNvSpPr/>
            <p:nvPr/>
          </p:nvSpPr>
          <p:spPr>
            <a:xfrm>
              <a:off x="4930759" y="278707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1" name="图形 13">
              <a:extLst>
                <a:ext uri="{FF2B5EF4-FFF2-40B4-BE49-F238E27FC236}">
                  <a16:creationId xmlns:a16="http://schemas.microsoft.com/office/drawing/2014/main" id="{8F2518CB-9250-6751-76E6-D6E9BE4F4274}"/>
                </a:ext>
              </a:extLst>
            </p:cNvPr>
            <p:cNvSpPr/>
            <p:nvPr/>
          </p:nvSpPr>
          <p:spPr>
            <a:xfrm>
              <a:off x="4992878" y="2693031"/>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2" name="图形 13">
              <a:extLst>
                <a:ext uri="{FF2B5EF4-FFF2-40B4-BE49-F238E27FC236}">
                  <a16:creationId xmlns:a16="http://schemas.microsoft.com/office/drawing/2014/main" id="{87B7BCED-E20A-9029-2376-814020C837C5}"/>
                </a:ext>
              </a:extLst>
            </p:cNvPr>
            <p:cNvSpPr/>
            <p:nvPr/>
          </p:nvSpPr>
          <p:spPr>
            <a:xfrm>
              <a:off x="5063133" y="2604938"/>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3" name="图形 13">
              <a:extLst>
                <a:ext uri="{FF2B5EF4-FFF2-40B4-BE49-F238E27FC236}">
                  <a16:creationId xmlns:a16="http://schemas.microsoft.com/office/drawing/2014/main" id="{AD166267-C8DA-F7D7-404F-68A22979DD9F}"/>
                </a:ext>
              </a:extLst>
            </p:cNvPr>
            <p:cNvSpPr/>
            <p:nvPr/>
          </p:nvSpPr>
          <p:spPr>
            <a:xfrm>
              <a:off x="5140274" y="2522634"/>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4" name="图形 13">
              <a:extLst>
                <a:ext uri="{FF2B5EF4-FFF2-40B4-BE49-F238E27FC236}">
                  <a16:creationId xmlns:a16="http://schemas.microsoft.com/office/drawing/2014/main" id="{4375B082-C413-C6FD-D471-9580E2B992F4}"/>
                </a:ext>
              </a:extLst>
            </p:cNvPr>
            <p:cNvSpPr/>
            <p:nvPr/>
          </p:nvSpPr>
          <p:spPr>
            <a:xfrm>
              <a:off x="5224768" y="244799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415"/>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5" name="图形 13">
              <a:extLst>
                <a:ext uri="{FF2B5EF4-FFF2-40B4-BE49-F238E27FC236}">
                  <a16:creationId xmlns:a16="http://schemas.microsoft.com/office/drawing/2014/main" id="{C910E526-7E2F-1412-56A0-455F8934EAE1}"/>
                </a:ext>
              </a:extLst>
            </p:cNvPr>
            <p:cNvSpPr/>
            <p:nvPr/>
          </p:nvSpPr>
          <p:spPr>
            <a:xfrm>
              <a:off x="5315991" y="2381654"/>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6" name="图形 13">
              <a:extLst>
                <a:ext uri="{FF2B5EF4-FFF2-40B4-BE49-F238E27FC236}">
                  <a16:creationId xmlns:a16="http://schemas.microsoft.com/office/drawing/2014/main" id="{D4500105-B43E-2B7D-AD02-7992ABB30919}"/>
                </a:ext>
              </a:extLst>
            </p:cNvPr>
            <p:cNvSpPr/>
            <p:nvPr/>
          </p:nvSpPr>
          <p:spPr>
            <a:xfrm>
              <a:off x="5412846" y="232376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7" name="图形 13">
              <a:extLst>
                <a:ext uri="{FF2B5EF4-FFF2-40B4-BE49-F238E27FC236}">
                  <a16:creationId xmlns:a16="http://schemas.microsoft.com/office/drawing/2014/main" id="{428188DA-92DC-9043-7D98-AF52E79A42C5}"/>
                </a:ext>
              </a:extLst>
            </p:cNvPr>
            <p:cNvSpPr/>
            <p:nvPr/>
          </p:nvSpPr>
          <p:spPr>
            <a:xfrm>
              <a:off x="5511893" y="2272437"/>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8" name="图形 13">
              <a:extLst>
                <a:ext uri="{FF2B5EF4-FFF2-40B4-BE49-F238E27FC236}">
                  <a16:creationId xmlns:a16="http://schemas.microsoft.com/office/drawing/2014/main" id="{1BF60A50-2453-3FFE-667F-462AE1A016AF}"/>
                </a:ext>
              </a:extLst>
            </p:cNvPr>
            <p:cNvSpPr/>
            <p:nvPr/>
          </p:nvSpPr>
          <p:spPr>
            <a:xfrm>
              <a:off x="5616728" y="2232068"/>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579" y="0"/>
                    <a:pt x="7511" y="0"/>
                  </a:cubicBezTo>
                  <a:cubicBezTo>
                    <a:pt x="3286" y="0"/>
                    <a:pt x="0" y="3442"/>
                    <a:pt x="0" y="7511"/>
                  </a:cubicBezTo>
                  <a:cubicBezTo>
                    <a:pt x="0" y="11579"/>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9" name="图形 13">
              <a:extLst>
                <a:ext uri="{FF2B5EF4-FFF2-40B4-BE49-F238E27FC236}">
                  <a16:creationId xmlns:a16="http://schemas.microsoft.com/office/drawing/2014/main" id="{131FFFA9-89A0-637A-AEA0-E463E686B8B5}"/>
                </a:ext>
              </a:extLst>
            </p:cNvPr>
            <p:cNvSpPr/>
            <p:nvPr/>
          </p:nvSpPr>
          <p:spPr>
            <a:xfrm>
              <a:off x="5726884" y="2203590"/>
              <a:ext cx="11735" cy="11735"/>
            </a:xfrm>
            <a:custGeom>
              <a:avLst/>
              <a:gdLst>
                <a:gd name="connsiteX0" fmla="*/ 5946 w 11735"/>
                <a:gd name="connsiteY0" fmla="*/ 11735 h 11735"/>
                <a:gd name="connsiteX1" fmla="*/ 11735 w 11735"/>
                <a:gd name="connsiteY1" fmla="*/ 5946 h 11735"/>
                <a:gd name="connsiteX2" fmla="*/ 5946 w 11735"/>
                <a:gd name="connsiteY2" fmla="*/ 0 h 11735"/>
                <a:gd name="connsiteX3" fmla="*/ 0 w 11735"/>
                <a:gd name="connsiteY3" fmla="*/ 5946 h 11735"/>
                <a:gd name="connsiteX4" fmla="*/ 5946 w 1173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735">
                  <a:moveTo>
                    <a:pt x="5946" y="11735"/>
                  </a:moveTo>
                  <a:cubicBezTo>
                    <a:pt x="9232" y="11735"/>
                    <a:pt x="11735" y="9075"/>
                    <a:pt x="11735" y="5946"/>
                  </a:cubicBezTo>
                  <a:cubicBezTo>
                    <a:pt x="11735" y="2660"/>
                    <a:pt x="9075" y="0"/>
                    <a:pt x="5946" y="0"/>
                  </a:cubicBezTo>
                  <a:cubicBezTo>
                    <a:pt x="2660" y="0"/>
                    <a:pt x="0" y="2660"/>
                    <a:pt x="0" y="5946"/>
                  </a:cubicBezTo>
                  <a:cubicBezTo>
                    <a:pt x="156" y="9232"/>
                    <a:pt x="2816" y="11735"/>
                    <a:pt x="594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0" name="图形 13">
              <a:extLst>
                <a:ext uri="{FF2B5EF4-FFF2-40B4-BE49-F238E27FC236}">
                  <a16:creationId xmlns:a16="http://schemas.microsoft.com/office/drawing/2014/main" id="{2F78FCD8-17F0-C870-E37C-1564AC643B97}"/>
                </a:ext>
              </a:extLst>
            </p:cNvPr>
            <p:cNvSpPr/>
            <p:nvPr/>
          </p:nvSpPr>
          <p:spPr>
            <a:xfrm>
              <a:off x="5839230" y="2184970"/>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1" name="图形 13">
              <a:extLst>
                <a:ext uri="{FF2B5EF4-FFF2-40B4-BE49-F238E27FC236}">
                  <a16:creationId xmlns:a16="http://schemas.microsoft.com/office/drawing/2014/main" id="{83318A68-7ABD-CCEF-DDCC-3E9408EDAC0B}"/>
                </a:ext>
              </a:extLst>
            </p:cNvPr>
            <p:cNvSpPr/>
            <p:nvPr/>
          </p:nvSpPr>
          <p:spPr>
            <a:xfrm>
              <a:off x="5951577" y="2174799"/>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2" name="图形 13">
              <a:extLst>
                <a:ext uri="{FF2B5EF4-FFF2-40B4-BE49-F238E27FC236}">
                  <a16:creationId xmlns:a16="http://schemas.microsoft.com/office/drawing/2014/main" id="{D92D3F3A-6686-88BE-31B7-4DBB33B11F13}"/>
                </a:ext>
              </a:extLst>
            </p:cNvPr>
            <p:cNvSpPr/>
            <p:nvPr/>
          </p:nvSpPr>
          <p:spPr>
            <a:xfrm>
              <a:off x="6064705" y="217495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728"/>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3" name="图形 13">
              <a:extLst>
                <a:ext uri="{FF2B5EF4-FFF2-40B4-BE49-F238E27FC236}">
                  <a16:creationId xmlns:a16="http://schemas.microsoft.com/office/drawing/2014/main" id="{C9E6B918-33FF-F9F9-F899-E5888D871722}"/>
                </a:ext>
              </a:extLst>
            </p:cNvPr>
            <p:cNvSpPr/>
            <p:nvPr/>
          </p:nvSpPr>
          <p:spPr>
            <a:xfrm>
              <a:off x="6177364" y="2185596"/>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4" name="图形 13">
              <a:extLst>
                <a:ext uri="{FF2B5EF4-FFF2-40B4-BE49-F238E27FC236}">
                  <a16:creationId xmlns:a16="http://schemas.microsoft.com/office/drawing/2014/main" id="{7EA5BE32-8DB0-D912-A1B4-C022700298A7}"/>
                </a:ext>
              </a:extLst>
            </p:cNvPr>
            <p:cNvSpPr/>
            <p:nvPr/>
          </p:nvSpPr>
          <p:spPr>
            <a:xfrm>
              <a:off x="6287833" y="2205311"/>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7"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5" name="图形 13">
              <a:extLst>
                <a:ext uri="{FF2B5EF4-FFF2-40B4-BE49-F238E27FC236}">
                  <a16:creationId xmlns:a16="http://schemas.microsoft.com/office/drawing/2014/main" id="{C08B0051-04F0-4908-9C95-EC2F4763AAC5}"/>
                </a:ext>
              </a:extLst>
            </p:cNvPr>
            <p:cNvSpPr/>
            <p:nvPr/>
          </p:nvSpPr>
          <p:spPr>
            <a:xfrm>
              <a:off x="6395798" y="2234571"/>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6" name="图形 13">
              <a:extLst>
                <a:ext uri="{FF2B5EF4-FFF2-40B4-BE49-F238E27FC236}">
                  <a16:creationId xmlns:a16="http://schemas.microsoft.com/office/drawing/2014/main" id="{CD76DB59-79C3-44DA-A08D-CA3F84EEE0A7}"/>
                </a:ext>
              </a:extLst>
            </p:cNvPr>
            <p:cNvSpPr/>
            <p:nvPr/>
          </p:nvSpPr>
          <p:spPr>
            <a:xfrm>
              <a:off x="6501416" y="2274158"/>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7" name="图形 13">
              <a:extLst>
                <a:ext uri="{FF2B5EF4-FFF2-40B4-BE49-F238E27FC236}">
                  <a16:creationId xmlns:a16="http://schemas.microsoft.com/office/drawing/2014/main" id="{B8E9B7B1-5CDE-8650-CBCC-3FE28D0686D3}"/>
                </a:ext>
              </a:extLst>
            </p:cNvPr>
            <p:cNvSpPr/>
            <p:nvPr/>
          </p:nvSpPr>
          <p:spPr>
            <a:xfrm>
              <a:off x="6602497" y="2322508"/>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4"/>
                    <a:pt x="8450" y="0"/>
                    <a:pt x="5477" y="0"/>
                  </a:cubicBezTo>
                  <a:cubicBezTo>
                    <a:pt x="2504" y="0"/>
                    <a:pt x="0" y="2347"/>
                    <a:pt x="0" y="5476"/>
                  </a:cubicBezTo>
                  <a:cubicBezTo>
                    <a:pt x="0"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8" name="图形 13">
              <a:extLst>
                <a:ext uri="{FF2B5EF4-FFF2-40B4-BE49-F238E27FC236}">
                  <a16:creationId xmlns:a16="http://schemas.microsoft.com/office/drawing/2014/main" id="{7EABFB17-54EE-C0DD-F55B-333B0F39C21A}"/>
                </a:ext>
              </a:extLst>
            </p:cNvPr>
            <p:cNvSpPr/>
            <p:nvPr/>
          </p:nvSpPr>
          <p:spPr>
            <a:xfrm>
              <a:off x="6699352" y="2380402"/>
              <a:ext cx="10952" cy="10953"/>
            </a:xfrm>
            <a:custGeom>
              <a:avLst/>
              <a:gdLst>
                <a:gd name="connsiteX0" fmla="*/ 5477 w 10952"/>
                <a:gd name="connsiteY0" fmla="*/ 10953 h 10953"/>
                <a:gd name="connsiteX1" fmla="*/ 10953 w 10952"/>
                <a:gd name="connsiteY1" fmla="*/ 5477 h 10953"/>
                <a:gd name="connsiteX2" fmla="*/ 5477 w 10952"/>
                <a:gd name="connsiteY2" fmla="*/ 0 h 10953"/>
                <a:gd name="connsiteX3" fmla="*/ 0 w 10952"/>
                <a:gd name="connsiteY3" fmla="*/ 5477 h 10953"/>
                <a:gd name="connsiteX4" fmla="*/ 5477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7" y="10953"/>
                  </a:moveTo>
                  <a:cubicBezTo>
                    <a:pt x="8450" y="10953"/>
                    <a:pt x="10953" y="8449"/>
                    <a:pt x="10953" y="5477"/>
                  </a:cubicBezTo>
                  <a:cubicBezTo>
                    <a:pt x="10953" y="2504"/>
                    <a:pt x="8450" y="0"/>
                    <a:pt x="5477" y="0"/>
                  </a:cubicBezTo>
                  <a:cubicBezTo>
                    <a:pt x="2504" y="0"/>
                    <a:pt x="0" y="2504"/>
                    <a:pt x="0" y="5477"/>
                  </a:cubicBezTo>
                  <a:cubicBezTo>
                    <a:pt x="0" y="8449"/>
                    <a:pt x="2347"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9" name="图形 13">
              <a:extLst>
                <a:ext uri="{FF2B5EF4-FFF2-40B4-BE49-F238E27FC236}">
                  <a16:creationId xmlns:a16="http://schemas.microsoft.com/office/drawing/2014/main" id="{002CF2E4-5092-E94C-B31F-C6364A973467}"/>
                </a:ext>
              </a:extLst>
            </p:cNvPr>
            <p:cNvSpPr/>
            <p:nvPr/>
          </p:nvSpPr>
          <p:spPr>
            <a:xfrm>
              <a:off x="6791044" y="2447215"/>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0" name="图形 13">
              <a:extLst>
                <a:ext uri="{FF2B5EF4-FFF2-40B4-BE49-F238E27FC236}">
                  <a16:creationId xmlns:a16="http://schemas.microsoft.com/office/drawing/2014/main" id="{8989189B-C5CD-2868-E9C2-F2503CA402FB}"/>
                </a:ext>
              </a:extLst>
            </p:cNvPr>
            <p:cNvSpPr/>
            <p:nvPr/>
          </p:nvSpPr>
          <p:spPr>
            <a:xfrm>
              <a:off x="6876634" y="2522165"/>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1" name="图形 13">
              <a:extLst>
                <a:ext uri="{FF2B5EF4-FFF2-40B4-BE49-F238E27FC236}">
                  <a16:creationId xmlns:a16="http://schemas.microsoft.com/office/drawing/2014/main" id="{6DD4CCFD-B83D-C73F-5BA5-F9EF3E0F5C30}"/>
                </a:ext>
              </a:extLst>
            </p:cNvPr>
            <p:cNvSpPr/>
            <p:nvPr/>
          </p:nvSpPr>
          <p:spPr>
            <a:xfrm>
              <a:off x="6955026" y="2604156"/>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2" name="图形 13">
              <a:extLst>
                <a:ext uri="{FF2B5EF4-FFF2-40B4-BE49-F238E27FC236}">
                  <a16:creationId xmlns:a16="http://schemas.microsoft.com/office/drawing/2014/main" id="{9999CF88-0BA4-E4CA-D36C-9616758438F3}"/>
                </a:ext>
              </a:extLst>
            </p:cNvPr>
            <p:cNvSpPr/>
            <p:nvPr/>
          </p:nvSpPr>
          <p:spPr>
            <a:xfrm>
              <a:off x="7025438" y="2692249"/>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946"/>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3" name="图形 13">
              <a:extLst>
                <a:ext uri="{FF2B5EF4-FFF2-40B4-BE49-F238E27FC236}">
                  <a16:creationId xmlns:a16="http://schemas.microsoft.com/office/drawing/2014/main" id="{2232364B-DBA3-2C7E-C48D-AD1569E935A6}"/>
                </a:ext>
              </a:extLst>
            </p:cNvPr>
            <p:cNvSpPr/>
            <p:nvPr/>
          </p:nvSpPr>
          <p:spPr>
            <a:xfrm>
              <a:off x="7088016" y="2786914"/>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4" name="图形 13">
              <a:extLst>
                <a:ext uri="{FF2B5EF4-FFF2-40B4-BE49-F238E27FC236}">
                  <a16:creationId xmlns:a16="http://schemas.microsoft.com/office/drawing/2014/main" id="{FF21B153-051D-AD1E-9251-3701C522A246}"/>
                </a:ext>
              </a:extLst>
            </p:cNvPr>
            <p:cNvSpPr/>
            <p:nvPr/>
          </p:nvSpPr>
          <p:spPr>
            <a:xfrm>
              <a:off x="7142166" y="2886899"/>
              <a:ext cx="5006" cy="5007"/>
            </a:xfrm>
            <a:custGeom>
              <a:avLst/>
              <a:gdLst>
                <a:gd name="connsiteX0" fmla="*/ 2504 w 5006"/>
                <a:gd name="connsiteY0" fmla="*/ 5007 h 5007"/>
                <a:gd name="connsiteX1" fmla="*/ 5007 w 5006"/>
                <a:gd name="connsiteY1" fmla="*/ 2504 h 5007"/>
                <a:gd name="connsiteX2" fmla="*/ 2504 w 5006"/>
                <a:gd name="connsiteY2" fmla="*/ 0 h 5007"/>
                <a:gd name="connsiteX3" fmla="*/ 0 w 5006"/>
                <a:gd name="connsiteY3" fmla="*/ 2504 h 5007"/>
                <a:gd name="connsiteX4" fmla="*/ 2504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5" name="图形 13">
              <a:extLst>
                <a:ext uri="{FF2B5EF4-FFF2-40B4-BE49-F238E27FC236}">
                  <a16:creationId xmlns:a16="http://schemas.microsoft.com/office/drawing/2014/main" id="{248DC0BC-158C-1725-4233-8FD9D55A7E6D}"/>
                </a:ext>
              </a:extLst>
            </p:cNvPr>
            <p:cNvSpPr/>
            <p:nvPr/>
          </p:nvSpPr>
          <p:spPr>
            <a:xfrm>
              <a:off x="7186916" y="299110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6" name="图形 13">
              <a:extLst>
                <a:ext uri="{FF2B5EF4-FFF2-40B4-BE49-F238E27FC236}">
                  <a16:creationId xmlns:a16="http://schemas.microsoft.com/office/drawing/2014/main" id="{820393A8-ED25-4C89-8785-856A20ED54D0}"/>
                </a:ext>
              </a:extLst>
            </p:cNvPr>
            <p:cNvSpPr/>
            <p:nvPr/>
          </p:nvSpPr>
          <p:spPr>
            <a:xfrm>
              <a:off x="7221809" y="3098448"/>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7" name="图形 13">
              <a:extLst>
                <a:ext uri="{FF2B5EF4-FFF2-40B4-BE49-F238E27FC236}">
                  <a16:creationId xmlns:a16="http://schemas.microsoft.com/office/drawing/2014/main" id="{114453A0-08F0-735C-38CA-750CA0036986}"/>
                </a:ext>
              </a:extLst>
            </p:cNvPr>
            <p:cNvSpPr/>
            <p:nvPr/>
          </p:nvSpPr>
          <p:spPr>
            <a:xfrm>
              <a:off x="7246845" y="320829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30"/>
                    <a:pt x="4068" y="2034"/>
                  </a:cubicBezTo>
                  <a:cubicBezTo>
                    <a:pt x="4068" y="939"/>
                    <a:pt x="3129"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8" name="图形 13">
              <a:extLst>
                <a:ext uri="{FF2B5EF4-FFF2-40B4-BE49-F238E27FC236}">
                  <a16:creationId xmlns:a16="http://schemas.microsoft.com/office/drawing/2014/main" id="{3A4E04CB-2D6B-495C-36BE-1649BF6D2371}"/>
                </a:ext>
              </a:extLst>
            </p:cNvPr>
            <p:cNvSpPr/>
            <p:nvPr/>
          </p:nvSpPr>
          <p:spPr>
            <a:xfrm>
              <a:off x="7260771" y="331875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9" name="图形 13">
              <a:extLst>
                <a:ext uri="{FF2B5EF4-FFF2-40B4-BE49-F238E27FC236}">
                  <a16:creationId xmlns:a16="http://schemas.microsoft.com/office/drawing/2014/main" id="{3811A953-1DA4-268B-418C-FD654E2872EF}"/>
                </a:ext>
              </a:extLst>
            </p:cNvPr>
            <p:cNvSpPr/>
            <p:nvPr/>
          </p:nvSpPr>
          <p:spPr>
            <a:xfrm>
              <a:off x="7390172" y="3430166"/>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0" name="图形 13">
              <a:extLst>
                <a:ext uri="{FF2B5EF4-FFF2-40B4-BE49-F238E27FC236}">
                  <a16:creationId xmlns:a16="http://schemas.microsoft.com/office/drawing/2014/main" id="{E3342217-4DB6-C649-5AA8-30739743CE3F}"/>
                </a:ext>
              </a:extLst>
            </p:cNvPr>
            <p:cNvSpPr/>
            <p:nvPr/>
          </p:nvSpPr>
          <p:spPr>
            <a:xfrm>
              <a:off x="7384227" y="3541417"/>
              <a:ext cx="11735" cy="11735"/>
            </a:xfrm>
            <a:custGeom>
              <a:avLst/>
              <a:gdLst>
                <a:gd name="connsiteX0" fmla="*/ 5946 w 11735"/>
                <a:gd name="connsiteY0" fmla="*/ 11735 h 11735"/>
                <a:gd name="connsiteX1" fmla="*/ 11735 w 11735"/>
                <a:gd name="connsiteY1" fmla="*/ 5946 h 11735"/>
                <a:gd name="connsiteX2" fmla="*/ 5946 w 11735"/>
                <a:gd name="connsiteY2" fmla="*/ 0 h 11735"/>
                <a:gd name="connsiteX3" fmla="*/ 0 w 11735"/>
                <a:gd name="connsiteY3" fmla="*/ 5946 h 11735"/>
                <a:gd name="connsiteX4" fmla="*/ 5946 w 1173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735">
                  <a:moveTo>
                    <a:pt x="5946" y="11735"/>
                  </a:moveTo>
                  <a:cubicBezTo>
                    <a:pt x="9232" y="11735"/>
                    <a:pt x="11735" y="9075"/>
                    <a:pt x="11735" y="5946"/>
                  </a:cubicBezTo>
                  <a:cubicBezTo>
                    <a:pt x="11735" y="2660"/>
                    <a:pt x="9075" y="0"/>
                    <a:pt x="5946" y="0"/>
                  </a:cubicBezTo>
                  <a:cubicBezTo>
                    <a:pt x="2660" y="0"/>
                    <a:pt x="0" y="2660"/>
                    <a:pt x="0" y="5946"/>
                  </a:cubicBezTo>
                  <a:cubicBezTo>
                    <a:pt x="156" y="9075"/>
                    <a:pt x="2660" y="11735"/>
                    <a:pt x="594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1" name="图形 13">
              <a:extLst>
                <a:ext uri="{FF2B5EF4-FFF2-40B4-BE49-F238E27FC236}">
                  <a16:creationId xmlns:a16="http://schemas.microsoft.com/office/drawing/2014/main" id="{97A186E2-E25F-51AC-7D03-2D0C8022F529}"/>
                </a:ext>
              </a:extLst>
            </p:cNvPr>
            <p:cNvSpPr/>
            <p:nvPr/>
          </p:nvSpPr>
          <p:spPr>
            <a:xfrm>
              <a:off x="7370144" y="3652981"/>
              <a:ext cx="12517" cy="12517"/>
            </a:xfrm>
            <a:custGeom>
              <a:avLst/>
              <a:gdLst>
                <a:gd name="connsiteX0" fmla="*/ 6259 w 12517"/>
                <a:gd name="connsiteY0" fmla="*/ 12517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7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7"/>
                  </a:moveTo>
                  <a:cubicBezTo>
                    <a:pt x="9701" y="12517"/>
                    <a:pt x="12518" y="9701"/>
                    <a:pt x="12518" y="6259"/>
                  </a:cubicBezTo>
                  <a:cubicBezTo>
                    <a:pt x="12518" y="2816"/>
                    <a:pt x="9701" y="0"/>
                    <a:pt x="6259" y="0"/>
                  </a:cubicBezTo>
                  <a:cubicBezTo>
                    <a:pt x="2817" y="0"/>
                    <a:pt x="0" y="2816"/>
                    <a:pt x="0" y="6259"/>
                  </a:cubicBezTo>
                  <a:cubicBezTo>
                    <a:pt x="0" y="9701"/>
                    <a:pt x="2817" y="12517"/>
                    <a:pt x="6259" y="125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2" name="图形 13">
              <a:extLst>
                <a:ext uri="{FF2B5EF4-FFF2-40B4-BE49-F238E27FC236}">
                  <a16:creationId xmlns:a16="http://schemas.microsoft.com/office/drawing/2014/main" id="{7005AF13-2D51-1F67-EF2C-6D508B7DDCBF}"/>
                </a:ext>
              </a:extLst>
            </p:cNvPr>
            <p:cNvSpPr/>
            <p:nvPr/>
          </p:nvSpPr>
          <p:spPr>
            <a:xfrm>
              <a:off x="7346048" y="3762198"/>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579" y="0"/>
                    <a:pt x="7511" y="0"/>
                  </a:cubicBezTo>
                  <a:cubicBezTo>
                    <a:pt x="3442" y="0"/>
                    <a:pt x="0" y="3286"/>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3" name="图形 13">
              <a:extLst>
                <a:ext uri="{FF2B5EF4-FFF2-40B4-BE49-F238E27FC236}">
                  <a16:creationId xmlns:a16="http://schemas.microsoft.com/office/drawing/2014/main" id="{7A06B371-1722-5305-4731-58A1A0365816}"/>
                </a:ext>
              </a:extLst>
            </p:cNvPr>
            <p:cNvSpPr/>
            <p:nvPr/>
          </p:nvSpPr>
          <p:spPr>
            <a:xfrm>
              <a:off x="7315066" y="3871101"/>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4" name="图形 13">
              <a:extLst>
                <a:ext uri="{FF2B5EF4-FFF2-40B4-BE49-F238E27FC236}">
                  <a16:creationId xmlns:a16="http://schemas.microsoft.com/office/drawing/2014/main" id="{A4FD64E8-CCB5-CB8E-C277-C0ACE0073D00}"/>
                </a:ext>
              </a:extLst>
            </p:cNvPr>
            <p:cNvSpPr/>
            <p:nvPr/>
          </p:nvSpPr>
          <p:spPr>
            <a:xfrm>
              <a:off x="7274540" y="3976407"/>
              <a:ext cx="13456" cy="13456"/>
            </a:xfrm>
            <a:custGeom>
              <a:avLst/>
              <a:gdLst>
                <a:gd name="connsiteX0" fmla="*/ 6728 w 13456"/>
                <a:gd name="connsiteY0" fmla="*/ 13457 h 13456"/>
                <a:gd name="connsiteX1" fmla="*/ 13456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6" y="10484"/>
                    <a:pt x="13456" y="6728"/>
                  </a:cubicBezTo>
                  <a:cubicBezTo>
                    <a:pt x="13456" y="2973"/>
                    <a:pt x="10484" y="0"/>
                    <a:pt x="6728" y="0"/>
                  </a:cubicBezTo>
                  <a:cubicBezTo>
                    <a:pt x="2973" y="0"/>
                    <a:pt x="0" y="2973"/>
                    <a:pt x="0" y="6728"/>
                  </a:cubicBezTo>
                  <a:cubicBezTo>
                    <a:pt x="156" y="10327"/>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5" name="图形 13">
              <a:extLst>
                <a:ext uri="{FF2B5EF4-FFF2-40B4-BE49-F238E27FC236}">
                  <a16:creationId xmlns:a16="http://schemas.microsoft.com/office/drawing/2014/main" id="{A181EFA9-B233-AA5D-B0D2-47778B49B63F}"/>
                </a:ext>
              </a:extLst>
            </p:cNvPr>
            <p:cNvSpPr/>
            <p:nvPr/>
          </p:nvSpPr>
          <p:spPr>
            <a:xfrm>
              <a:off x="7225721" y="4077956"/>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6" name="图形 13">
              <a:extLst>
                <a:ext uri="{FF2B5EF4-FFF2-40B4-BE49-F238E27FC236}">
                  <a16:creationId xmlns:a16="http://schemas.microsoft.com/office/drawing/2014/main" id="{131902F0-CAED-2830-B952-7CF458012FF3}"/>
                </a:ext>
              </a:extLst>
            </p:cNvPr>
            <p:cNvSpPr/>
            <p:nvPr/>
          </p:nvSpPr>
          <p:spPr>
            <a:xfrm>
              <a:off x="7169548" y="4176064"/>
              <a:ext cx="11578" cy="11735"/>
            </a:xfrm>
            <a:custGeom>
              <a:avLst/>
              <a:gdLst>
                <a:gd name="connsiteX0" fmla="*/ 5789 w 11578"/>
                <a:gd name="connsiteY0" fmla="*/ 11735 h 11735"/>
                <a:gd name="connsiteX1" fmla="*/ 11579 w 11578"/>
                <a:gd name="connsiteY1" fmla="*/ 5946 h 11735"/>
                <a:gd name="connsiteX2" fmla="*/ 5789 w 11578"/>
                <a:gd name="connsiteY2" fmla="*/ 0 h 11735"/>
                <a:gd name="connsiteX3" fmla="*/ 0 w 11578"/>
                <a:gd name="connsiteY3" fmla="*/ 5946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946"/>
                  </a:cubicBezTo>
                  <a:cubicBezTo>
                    <a:pt x="11579" y="2660"/>
                    <a:pt x="8919" y="0"/>
                    <a:pt x="5789" y="0"/>
                  </a:cubicBezTo>
                  <a:cubicBezTo>
                    <a:pt x="2504" y="0"/>
                    <a:pt x="0" y="2660"/>
                    <a:pt x="0" y="5946"/>
                  </a:cubicBezTo>
                  <a:cubicBezTo>
                    <a:pt x="0" y="9232"/>
                    <a:pt x="2504"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7" name="图形 13">
              <a:extLst>
                <a:ext uri="{FF2B5EF4-FFF2-40B4-BE49-F238E27FC236}">
                  <a16:creationId xmlns:a16="http://schemas.microsoft.com/office/drawing/2014/main" id="{1536B938-56EF-51C5-A2E4-1939DCB524C0}"/>
                </a:ext>
              </a:extLst>
            </p:cNvPr>
            <p:cNvSpPr/>
            <p:nvPr/>
          </p:nvSpPr>
          <p:spPr>
            <a:xfrm>
              <a:off x="7103048" y="4266817"/>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735" y="0"/>
                    <a:pt x="7511" y="0"/>
                  </a:cubicBezTo>
                  <a:cubicBezTo>
                    <a:pt x="3286" y="0"/>
                    <a:pt x="0" y="3442"/>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8" name="图形 13">
              <a:extLst>
                <a:ext uri="{FF2B5EF4-FFF2-40B4-BE49-F238E27FC236}">
                  <a16:creationId xmlns:a16="http://schemas.microsoft.com/office/drawing/2014/main" id="{3DAD3021-97CB-1082-9304-51B51DAD6CCF}"/>
                </a:ext>
              </a:extLst>
            </p:cNvPr>
            <p:cNvSpPr/>
            <p:nvPr/>
          </p:nvSpPr>
          <p:spPr>
            <a:xfrm>
              <a:off x="7030132" y="4352563"/>
              <a:ext cx="16585" cy="16742"/>
            </a:xfrm>
            <a:custGeom>
              <a:avLst/>
              <a:gdLst>
                <a:gd name="connsiteX0" fmla="*/ 8293 w 16585"/>
                <a:gd name="connsiteY0" fmla="*/ 16743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3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3"/>
                  </a:moveTo>
                  <a:cubicBezTo>
                    <a:pt x="12831" y="16743"/>
                    <a:pt x="16586" y="12987"/>
                    <a:pt x="16586" y="8293"/>
                  </a:cubicBezTo>
                  <a:cubicBezTo>
                    <a:pt x="16586" y="3755"/>
                    <a:pt x="12831" y="0"/>
                    <a:pt x="8293" y="0"/>
                  </a:cubicBezTo>
                  <a:cubicBezTo>
                    <a:pt x="3755" y="0"/>
                    <a:pt x="0" y="3755"/>
                    <a:pt x="0" y="8293"/>
                  </a:cubicBezTo>
                  <a:cubicBezTo>
                    <a:pt x="0" y="12987"/>
                    <a:pt x="3755" y="16743"/>
                    <a:pt x="8293" y="167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9" name="图形 13">
              <a:extLst>
                <a:ext uri="{FF2B5EF4-FFF2-40B4-BE49-F238E27FC236}">
                  <a16:creationId xmlns:a16="http://schemas.microsoft.com/office/drawing/2014/main" id="{74A3C9F4-CA49-F937-2FC8-DE12BBB43B08}"/>
                </a:ext>
              </a:extLst>
            </p:cNvPr>
            <p:cNvSpPr/>
            <p:nvPr/>
          </p:nvSpPr>
          <p:spPr>
            <a:xfrm>
              <a:off x="6952053" y="4434084"/>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735" y="0"/>
                    <a:pt x="7511" y="0"/>
                  </a:cubicBezTo>
                  <a:cubicBezTo>
                    <a:pt x="3286" y="0"/>
                    <a:pt x="0" y="3442"/>
                    <a:pt x="0" y="7511"/>
                  </a:cubicBezTo>
                  <a:cubicBezTo>
                    <a:pt x="0" y="11579"/>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0" name="图形 13">
              <a:extLst>
                <a:ext uri="{FF2B5EF4-FFF2-40B4-BE49-F238E27FC236}">
                  <a16:creationId xmlns:a16="http://schemas.microsoft.com/office/drawing/2014/main" id="{6C321910-DF5D-8B6D-AED1-E1EC5A029F64}"/>
                </a:ext>
              </a:extLst>
            </p:cNvPr>
            <p:cNvSpPr/>
            <p:nvPr/>
          </p:nvSpPr>
          <p:spPr>
            <a:xfrm>
              <a:off x="6860048" y="4501054"/>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219"/>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1" name="图形 13">
              <a:extLst>
                <a:ext uri="{FF2B5EF4-FFF2-40B4-BE49-F238E27FC236}">
                  <a16:creationId xmlns:a16="http://schemas.microsoft.com/office/drawing/2014/main" id="{A27C92D8-EF59-9252-CA91-64B2B7626C9B}"/>
                </a:ext>
              </a:extLst>
            </p:cNvPr>
            <p:cNvSpPr/>
            <p:nvPr/>
          </p:nvSpPr>
          <p:spPr>
            <a:xfrm>
              <a:off x="6770390" y="4568962"/>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0" y="20185"/>
                    <a:pt x="5789"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2" name="图形 13">
              <a:extLst>
                <a:ext uri="{FF2B5EF4-FFF2-40B4-BE49-F238E27FC236}">
                  <a16:creationId xmlns:a16="http://schemas.microsoft.com/office/drawing/2014/main" id="{16C69FB2-4AD8-44E3-3E43-26F29BA7FC7A}"/>
                </a:ext>
              </a:extLst>
            </p:cNvPr>
            <p:cNvSpPr/>
            <p:nvPr/>
          </p:nvSpPr>
          <p:spPr>
            <a:xfrm>
              <a:off x="6663051" y="4616842"/>
              <a:ext cx="48505" cy="48506"/>
            </a:xfrm>
            <a:custGeom>
              <a:avLst/>
              <a:gdLst>
                <a:gd name="connsiteX0" fmla="*/ 24253 w 48505"/>
                <a:gd name="connsiteY0" fmla="*/ 48506 h 48506"/>
                <a:gd name="connsiteX1" fmla="*/ 48506 w 48505"/>
                <a:gd name="connsiteY1" fmla="*/ 24253 h 48506"/>
                <a:gd name="connsiteX2" fmla="*/ 24253 w 48505"/>
                <a:gd name="connsiteY2" fmla="*/ 0 h 48506"/>
                <a:gd name="connsiteX3" fmla="*/ 0 w 48505"/>
                <a:gd name="connsiteY3" fmla="*/ 24253 h 48506"/>
                <a:gd name="connsiteX4" fmla="*/ 24253 w 48505"/>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5" h="48506">
                  <a:moveTo>
                    <a:pt x="24253" y="48506"/>
                  </a:moveTo>
                  <a:cubicBezTo>
                    <a:pt x="37709" y="48506"/>
                    <a:pt x="48506" y="37710"/>
                    <a:pt x="48506" y="24253"/>
                  </a:cubicBezTo>
                  <a:cubicBezTo>
                    <a:pt x="48506" y="10797"/>
                    <a:pt x="37709" y="0"/>
                    <a:pt x="24253" y="0"/>
                  </a:cubicBezTo>
                  <a:cubicBezTo>
                    <a:pt x="10796" y="0"/>
                    <a:pt x="0" y="10797"/>
                    <a:pt x="0" y="24253"/>
                  </a:cubicBezTo>
                  <a:cubicBezTo>
                    <a:pt x="0" y="37710"/>
                    <a:pt x="10796"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3" name="图形 13">
              <a:extLst>
                <a:ext uri="{FF2B5EF4-FFF2-40B4-BE49-F238E27FC236}">
                  <a16:creationId xmlns:a16="http://schemas.microsoft.com/office/drawing/2014/main" id="{E91AC731-1DF5-AD89-BDE1-397A0A762011}"/>
                </a:ext>
              </a:extLst>
            </p:cNvPr>
            <p:cNvSpPr/>
            <p:nvPr/>
          </p:nvSpPr>
          <p:spPr>
            <a:xfrm>
              <a:off x="6561188" y="4666600"/>
              <a:ext cx="51009" cy="51009"/>
            </a:xfrm>
            <a:custGeom>
              <a:avLst/>
              <a:gdLst>
                <a:gd name="connsiteX0" fmla="*/ 25505 w 51009"/>
                <a:gd name="connsiteY0" fmla="*/ 51009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09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09"/>
                  </a:moveTo>
                  <a:cubicBezTo>
                    <a:pt x="39587" y="51009"/>
                    <a:pt x="51010" y="39587"/>
                    <a:pt x="51010" y="25505"/>
                  </a:cubicBezTo>
                  <a:cubicBezTo>
                    <a:pt x="51010" y="11422"/>
                    <a:pt x="39587" y="0"/>
                    <a:pt x="25505" y="0"/>
                  </a:cubicBezTo>
                  <a:cubicBezTo>
                    <a:pt x="11423" y="0"/>
                    <a:pt x="0" y="11422"/>
                    <a:pt x="0" y="25505"/>
                  </a:cubicBezTo>
                  <a:cubicBezTo>
                    <a:pt x="0" y="39587"/>
                    <a:pt x="11423" y="51009"/>
                    <a:pt x="25505" y="510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4" name="图形 13">
              <a:extLst>
                <a:ext uri="{FF2B5EF4-FFF2-40B4-BE49-F238E27FC236}">
                  <a16:creationId xmlns:a16="http://schemas.microsoft.com/office/drawing/2014/main" id="{39EF78DF-0891-393D-E95C-C162761E2A96}"/>
                </a:ext>
              </a:extLst>
            </p:cNvPr>
            <p:cNvSpPr/>
            <p:nvPr/>
          </p:nvSpPr>
          <p:spPr>
            <a:xfrm>
              <a:off x="6436794" y="4689132"/>
              <a:ext cx="91066" cy="91066"/>
            </a:xfrm>
            <a:custGeom>
              <a:avLst/>
              <a:gdLst>
                <a:gd name="connsiteX0" fmla="*/ 45533 w 91066"/>
                <a:gd name="connsiteY0" fmla="*/ 91066 h 91066"/>
                <a:gd name="connsiteX1" fmla="*/ 91066 w 91066"/>
                <a:gd name="connsiteY1" fmla="*/ 45533 h 91066"/>
                <a:gd name="connsiteX2" fmla="*/ 45533 w 91066"/>
                <a:gd name="connsiteY2" fmla="*/ 0 h 91066"/>
                <a:gd name="connsiteX3" fmla="*/ 0 w 91066"/>
                <a:gd name="connsiteY3" fmla="*/ 45533 h 91066"/>
                <a:gd name="connsiteX4" fmla="*/ 45533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3" y="91066"/>
                  </a:moveTo>
                  <a:cubicBezTo>
                    <a:pt x="70725" y="91066"/>
                    <a:pt x="91066" y="70725"/>
                    <a:pt x="91066" y="45533"/>
                  </a:cubicBezTo>
                  <a:cubicBezTo>
                    <a:pt x="91066" y="20341"/>
                    <a:pt x="70725" y="0"/>
                    <a:pt x="45533" y="0"/>
                  </a:cubicBezTo>
                  <a:cubicBezTo>
                    <a:pt x="20341" y="0"/>
                    <a:pt x="0" y="20341"/>
                    <a:pt x="0" y="45533"/>
                  </a:cubicBezTo>
                  <a:cubicBezTo>
                    <a:pt x="0" y="70725"/>
                    <a:pt x="20341" y="91066"/>
                    <a:pt x="45533"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5" name="图形 13">
              <a:extLst>
                <a:ext uri="{FF2B5EF4-FFF2-40B4-BE49-F238E27FC236}">
                  <a16:creationId xmlns:a16="http://schemas.microsoft.com/office/drawing/2014/main" id="{2B1323EF-8751-1178-79A5-4562453D5CC8}"/>
                </a:ext>
              </a:extLst>
            </p:cNvPr>
            <p:cNvSpPr/>
            <p:nvPr/>
          </p:nvSpPr>
          <p:spPr>
            <a:xfrm>
              <a:off x="6330863" y="4724651"/>
              <a:ext cx="87936" cy="87936"/>
            </a:xfrm>
            <a:custGeom>
              <a:avLst/>
              <a:gdLst>
                <a:gd name="connsiteX0" fmla="*/ 43969 w 87936"/>
                <a:gd name="connsiteY0" fmla="*/ 87937 h 87936"/>
                <a:gd name="connsiteX1" fmla="*/ 87937 w 87936"/>
                <a:gd name="connsiteY1" fmla="*/ 43968 h 87936"/>
                <a:gd name="connsiteX2" fmla="*/ 43969 w 87936"/>
                <a:gd name="connsiteY2" fmla="*/ 0 h 87936"/>
                <a:gd name="connsiteX3" fmla="*/ 0 w 87936"/>
                <a:gd name="connsiteY3" fmla="*/ 43968 h 87936"/>
                <a:gd name="connsiteX4" fmla="*/ 43969 w 87936"/>
                <a:gd name="connsiteY4" fmla="*/ 87937 h 87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936">
                  <a:moveTo>
                    <a:pt x="43969" y="87937"/>
                  </a:moveTo>
                  <a:cubicBezTo>
                    <a:pt x="68221" y="87937"/>
                    <a:pt x="87937" y="68221"/>
                    <a:pt x="87937" y="43968"/>
                  </a:cubicBezTo>
                  <a:cubicBezTo>
                    <a:pt x="87937" y="19716"/>
                    <a:pt x="68221" y="0"/>
                    <a:pt x="43969" y="0"/>
                  </a:cubicBezTo>
                  <a:cubicBezTo>
                    <a:pt x="19716" y="0"/>
                    <a:pt x="0" y="19716"/>
                    <a:pt x="0" y="43968"/>
                  </a:cubicBezTo>
                  <a:cubicBezTo>
                    <a:pt x="0" y="68221"/>
                    <a:pt x="19716" y="87937"/>
                    <a:pt x="43969" y="8793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6" name="图形 13">
              <a:extLst>
                <a:ext uri="{FF2B5EF4-FFF2-40B4-BE49-F238E27FC236}">
                  <a16:creationId xmlns:a16="http://schemas.microsoft.com/office/drawing/2014/main" id="{A66A1851-83BC-4B43-6492-E38C644144B7}"/>
                </a:ext>
              </a:extLst>
            </p:cNvPr>
            <p:cNvSpPr/>
            <p:nvPr/>
          </p:nvSpPr>
          <p:spPr>
            <a:xfrm>
              <a:off x="6225088" y="4753911"/>
              <a:ext cx="79487" cy="79487"/>
            </a:xfrm>
            <a:custGeom>
              <a:avLst/>
              <a:gdLst>
                <a:gd name="connsiteX0" fmla="*/ 39744 w 79487"/>
                <a:gd name="connsiteY0" fmla="*/ 79487 h 79487"/>
                <a:gd name="connsiteX1" fmla="*/ 79487 w 79487"/>
                <a:gd name="connsiteY1" fmla="*/ 39744 h 79487"/>
                <a:gd name="connsiteX2" fmla="*/ 39744 w 79487"/>
                <a:gd name="connsiteY2" fmla="*/ 0 h 79487"/>
                <a:gd name="connsiteX3" fmla="*/ 0 w 79487"/>
                <a:gd name="connsiteY3" fmla="*/ 39744 h 79487"/>
                <a:gd name="connsiteX4" fmla="*/ 39744 w 79487"/>
                <a:gd name="connsiteY4" fmla="*/ 79487 h 79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7" h="79487">
                  <a:moveTo>
                    <a:pt x="39744" y="79487"/>
                  </a:moveTo>
                  <a:cubicBezTo>
                    <a:pt x="61650" y="79487"/>
                    <a:pt x="79487" y="61649"/>
                    <a:pt x="79487" y="39744"/>
                  </a:cubicBezTo>
                  <a:cubicBezTo>
                    <a:pt x="79487" y="17838"/>
                    <a:pt x="61650" y="0"/>
                    <a:pt x="39744" y="0"/>
                  </a:cubicBezTo>
                  <a:cubicBezTo>
                    <a:pt x="17838" y="0"/>
                    <a:pt x="0" y="17838"/>
                    <a:pt x="0" y="39744"/>
                  </a:cubicBezTo>
                  <a:cubicBezTo>
                    <a:pt x="0" y="61649"/>
                    <a:pt x="17838" y="79487"/>
                    <a:pt x="39744" y="794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7" name="图形 13">
              <a:extLst>
                <a:ext uri="{FF2B5EF4-FFF2-40B4-BE49-F238E27FC236}">
                  <a16:creationId xmlns:a16="http://schemas.microsoft.com/office/drawing/2014/main" id="{89AA3D35-29EC-F8E6-4884-2651BF493CFE}"/>
                </a:ext>
              </a:extLst>
            </p:cNvPr>
            <p:cNvSpPr/>
            <p:nvPr/>
          </p:nvSpPr>
          <p:spPr>
            <a:xfrm>
              <a:off x="6120721" y="4777069"/>
              <a:ext cx="65093" cy="65248"/>
            </a:xfrm>
            <a:custGeom>
              <a:avLst/>
              <a:gdLst>
                <a:gd name="connsiteX0" fmla="*/ 32547 w 65093"/>
                <a:gd name="connsiteY0" fmla="*/ 65248 h 65248"/>
                <a:gd name="connsiteX1" fmla="*/ 65093 w 65093"/>
                <a:gd name="connsiteY1" fmla="*/ 32702 h 65248"/>
                <a:gd name="connsiteX2" fmla="*/ 32547 w 65093"/>
                <a:gd name="connsiteY2" fmla="*/ 0 h 65248"/>
                <a:gd name="connsiteX3" fmla="*/ 1 w 65093"/>
                <a:gd name="connsiteY3" fmla="*/ 32702 h 65248"/>
                <a:gd name="connsiteX4" fmla="*/ 32547 w 65093"/>
                <a:gd name="connsiteY4" fmla="*/ 65248 h 6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3" h="65248">
                  <a:moveTo>
                    <a:pt x="32547" y="65248"/>
                  </a:moveTo>
                  <a:cubicBezTo>
                    <a:pt x="50541" y="65248"/>
                    <a:pt x="65093" y="50696"/>
                    <a:pt x="65093" y="32702"/>
                  </a:cubicBezTo>
                  <a:cubicBezTo>
                    <a:pt x="65093" y="14708"/>
                    <a:pt x="50541" y="0"/>
                    <a:pt x="32547" y="0"/>
                  </a:cubicBezTo>
                  <a:cubicBezTo>
                    <a:pt x="14553" y="0"/>
                    <a:pt x="1" y="14552"/>
                    <a:pt x="1" y="32702"/>
                  </a:cubicBezTo>
                  <a:cubicBezTo>
                    <a:pt x="-155" y="50696"/>
                    <a:pt x="14553" y="65248"/>
                    <a:pt x="32547" y="6524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8" name="图形 13">
              <a:extLst>
                <a:ext uri="{FF2B5EF4-FFF2-40B4-BE49-F238E27FC236}">
                  <a16:creationId xmlns:a16="http://schemas.microsoft.com/office/drawing/2014/main" id="{A9F0BCE2-097B-4995-5154-E32477DDFD0F}"/>
                </a:ext>
              </a:extLst>
            </p:cNvPr>
            <p:cNvSpPr/>
            <p:nvPr/>
          </p:nvSpPr>
          <p:spPr>
            <a:xfrm>
              <a:off x="6011973" y="4788022"/>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1"/>
                    <a:pt x="44596" y="0"/>
                    <a:pt x="28792" y="0"/>
                  </a:cubicBezTo>
                  <a:cubicBezTo>
                    <a:pt x="12832" y="0"/>
                    <a:pt x="1" y="12987"/>
                    <a:pt x="1" y="28791"/>
                  </a:cubicBezTo>
                  <a:cubicBezTo>
                    <a:pt x="-155" y="44594"/>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9" name="图形 13">
              <a:extLst>
                <a:ext uri="{FF2B5EF4-FFF2-40B4-BE49-F238E27FC236}">
                  <a16:creationId xmlns:a16="http://schemas.microsoft.com/office/drawing/2014/main" id="{F1E24067-D1B5-4C95-67A4-65B9315AA56B}"/>
                </a:ext>
              </a:extLst>
            </p:cNvPr>
            <p:cNvSpPr/>
            <p:nvPr/>
          </p:nvSpPr>
          <p:spPr>
            <a:xfrm>
              <a:off x="5899159" y="4785675"/>
              <a:ext cx="57581" cy="57581"/>
            </a:xfrm>
            <a:custGeom>
              <a:avLst/>
              <a:gdLst>
                <a:gd name="connsiteX0" fmla="*/ 28791 w 57581"/>
                <a:gd name="connsiteY0" fmla="*/ 57581 h 57581"/>
                <a:gd name="connsiteX1" fmla="*/ 57582 w 57581"/>
                <a:gd name="connsiteY1" fmla="*/ 28791 h 57581"/>
                <a:gd name="connsiteX2" fmla="*/ 28791 w 57581"/>
                <a:gd name="connsiteY2" fmla="*/ 0 h 57581"/>
                <a:gd name="connsiteX3" fmla="*/ 0 w 57581"/>
                <a:gd name="connsiteY3" fmla="*/ 28791 h 57581"/>
                <a:gd name="connsiteX4" fmla="*/ 28791 w 57581"/>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1" h="57581">
                  <a:moveTo>
                    <a:pt x="28791" y="57581"/>
                  </a:moveTo>
                  <a:cubicBezTo>
                    <a:pt x="44751" y="57581"/>
                    <a:pt x="57582" y="44751"/>
                    <a:pt x="57582" y="28791"/>
                  </a:cubicBezTo>
                  <a:cubicBezTo>
                    <a:pt x="57582" y="12830"/>
                    <a:pt x="44594" y="0"/>
                    <a:pt x="28791" y="0"/>
                  </a:cubicBezTo>
                  <a:cubicBezTo>
                    <a:pt x="12831" y="0"/>
                    <a:pt x="0" y="12987"/>
                    <a:pt x="0" y="28791"/>
                  </a:cubicBezTo>
                  <a:cubicBezTo>
                    <a:pt x="0" y="44594"/>
                    <a:pt x="12831" y="57581"/>
                    <a:pt x="28791"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0" name="图形 13">
              <a:extLst>
                <a:ext uri="{FF2B5EF4-FFF2-40B4-BE49-F238E27FC236}">
                  <a16:creationId xmlns:a16="http://schemas.microsoft.com/office/drawing/2014/main" id="{69724D5B-51B8-D075-8B54-3509173C11CA}"/>
                </a:ext>
              </a:extLst>
            </p:cNvPr>
            <p:cNvSpPr/>
            <p:nvPr/>
          </p:nvSpPr>
          <p:spPr>
            <a:xfrm>
              <a:off x="5785717" y="4772844"/>
              <a:ext cx="60084" cy="60084"/>
            </a:xfrm>
            <a:custGeom>
              <a:avLst/>
              <a:gdLst>
                <a:gd name="connsiteX0" fmla="*/ 30042 w 60084"/>
                <a:gd name="connsiteY0" fmla="*/ 60085 h 60084"/>
                <a:gd name="connsiteX1" fmla="*/ 60085 w 60084"/>
                <a:gd name="connsiteY1" fmla="*/ 30042 h 60084"/>
                <a:gd name="connsiteX2" fmla="*/ 30042 w 60084"/>
                <a:gd name="connsiteY2" fmla="*/ 0 h 60084"/>
                <a:gd name="connsiteX3" fmla="*/ 0 w 60084"/>
                <a:gd name="connsiteY3" fmla="*/ 30042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8"/>
                    <a:pt x="60085" y="30042"/>
                  </a:cubicBezTo>
                  <a:cubicBezTo>
                    <a:pt x="60085" y="13457"/>
                    <a:pt x="46628" y="0"/>
                    <a:pt x="30042" y="0"/>
                  </a:cubicBezTo>
                  <a:cubicBezTo>
                    <a:pt x="13457" y="0"/>
                    <a:pt x="0" y="13457"/>
                    <a:pt x="0" y="30042"/>
                  </a:cubicBezTo>
                  <a:cubicBezTo>
                    <a:pt x="0" y="46628"/>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1" name="图形 13">
              <a:extLst>
                <a:ext uri="{FF2B5EF4-FFF2-40B4-BE49-F238E27FC236}">
                  <a16:creationId xmlns:a16="http://schemas.microsoft.com/office/drawing/2014/main" id="{67417269-C95D-48B5-1EE5-E7F092361173}"/>
                </a:ext>
              </a:extLst>
            </p:cNvPr>
            <p:cNvSpPr/>
            <p:nvPr/>
          </p:nvSpPr>
          <p:spPr>
            <a:xfrm>
              <a:off x="5672432" y="4749843"/>
              <a:ext cx="65091" cy="65091"/>
            </a:xfrm>
            <a:custGeom>
              <a:avLst/>
              <a:gdLst>
                <a:gd name="connsiteX0" fmla="*/ 32546 w 65091"/>
                <a:gd name="connsiteY0" fmla="*/ 65092 h 65091"/>
                <a:gd name="connsiteX1" fmla="*/ 65092 w 65091"/>
                <a:gd name="connsiteY1" fmla="*/ 32546 h 65091"/>
                <a:gd name="connsiteX2" fmla="*/ 32546 w 65091"/>
                <a:gd name="connsiteY2" fmla="*/ 0 h 65091"/>
                <a:gd name="connsiteX3" fmla="*/ 0 w 65091"/>
                <a:gd name="connsiteY3" fmla="*/ 32546 h 65091"/>
                <a:gd name="connsiteX4" fmla="*/ 32546 w 65091"/>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1" h="65091">
                  <a:moveTo>
                    <a:pt x="32546" y="65092"/>
                  </a:moveTo>
                  <a:cubicBezTo>
                    <a:pt x="50540" y="65092"/>
                    <a:pt x="65092" y="50540"/>
                    <a:pt x="65092" y="32546"/>
                  </a:cubicBezTo>
                  <a:cubicBezTo>
                    <a:pt x="65092" y="14552"/>
                    <a:pt x="50540" y="0"/>
                    <a:pt x="32546" y="0"/>
                  </a:cubicBezTo>
                  <a:cubicBezTo>
                    <a:pt x="14552" y="0"/>
                    <a:pt x="0" y="14552"/>
                    <a:pt x="0" y="32546"/>
                  </a:cubicBezTo>
                  <a:cubicBezTo>
                    <a:pt x="0" y="50540"/>
                    <a:pt x="14395" y="65092"/>
                    <a:pt x="32546"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2" name="图形 13">
              <a:extLst>
                <a:ext uri="{FF2B5EF4-FFF2-40B4-BE49-F238E27FC236}">
                  <a16:creationId xmlns:a16="http://schemas.microsoft.com/office/drawing/2014/main" id="{3B2612A8-BA49-467E-4EA2-595FCD7E0290}"/>
                </a:ext>
              </a:extLst>
            </p:cNvPr>
            <p:cNvSpPr/>
            <p:nvPr/>
          </p:nvSpPr>
          <p:spPr>
            <a:xfrm>
              <a:off x="5563528" y="4720113"/>
              <a:ext cx="65091" cy="65248"/>
            </a:xfrm>
            <a:custGeom>
              <a:avLst/>
              <a:gdLst>
                <a:gd name="connsiteX0" fmla="*/ 32546 w 65091"/>
                <a:gd name="connsiteY0" fmla="*/ 65248 h 65248"/>
                <a:gd name="connsiteX1" fmla="*/ 65092 w 65091"/>
                <a:gd name="connsiteY1" fmla="*/ 32702 h 65248"/>
                <a:gd name="connsiteX2" fmla="*/ 32546 w 65091"/>
                <a:gd name="connsiteY2" fmla="*/ 0 h 65248"/>
                <a:gd name="connsiteX3" fmla="*/ 0 w 65091"/>
                <a:gd name="connsiteY3" fmla="*/ 32702 h 65248"/>
                <a:gd name="connsiteX4" fmla="*/ 32546 w 65091"/>
                <a:gd name="connsiteY4" fmla="*/ 65248 h 6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1" h="65248">
                  <a:moveTo>
                    <a:pt x="32546" y="65248"/>
                  </a:moveTo>
                  <a:cubicBezTo>
                    <a:pt x="50540" y="65248"/>
                    <a:pt x="65092" y="50696"/>
                    <a:pt x="65092" y="32702"/>
                  </a:cubicBezTo>
                  <a:cubicBezTo>
                    <a:pt x="65092" y="14708"/>
                    <a:pt x="50540" y="0"/>
                    <a:pt x="32546" y="0"/>
                  </a:cubicBezTo>
                  <a:cubicBezTo>
                    <a:pt x="14552" y="0"/>
                    <a:pt x="0" y="14552"/>
                    <a:pt x="0" y="32702"/>
                  </a:cubicBezTo>
                  <a:cubicBezTo>
                    <a:pt x="0" y="50696"/>
                    <a:pt x="14552" y="65248"/>
                    <a:pt x="32546" y="6524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3" name="图形 13">
              <a:extLst>
                <a:ext uri="{FF2B5EF4-FFF2-40B4-BE49-F238E27FC236}">
                  <a16:creationId xmlns:a16="http://schemas.microsoft.com/office/drawing/2014/main" id="{7344001F-4786-755F-1D29-D6BD84AA825A}"/>
                </a:ext>
              </a:extLst>
            </p:cNvPr>
            <p:cNvSpPr/>
            <p:nvPr/>
          </p:nvSpPr>
          <p:spPr>
            <a:xfrm>
              <a:off x="5465734" y="4690227"/>
              <a:ext cx="48506" cy="48506"/>
            </a:xfrm>
            <a:custGeom>
              <a:avLst/>
              <a:gdLst>
                <a:gd name="connsiteX0" fmla="*/ 24253 w 48506"/>
                <a:gd name="connsiteY0" fmla="*/ 48506 h 48506"/>
                <a:gd name="connsiteX1" fmla="*/ 48506 w 48506"/>
                <a:gd name="connsiteY1" fmla="*/ 24253 h 48506"/>
                <a:gd name="connsiteX2" fmla="*/ 24253 w 48506"/>
                <a:gd name="connsiteY2" fmla="*/ 0 h 48506"/>
                <a:gd name="connsiteX3" fmla="*/ 0 w 48506"/>
                <a:gd name="connsiteY3" fmla="*/ 24253 h 48506"/>
                <a:gd name="connsiteX4" fmla="*/ 24253 w 48506"/>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6">
                  <a:moveTo>
                    <a:pt x="24253" y="48506"/>
                  </a:moveTo>
                  <a:cubicBezTo>
                    <a:pt x="37709" y="48506"/>
                    <a:pt x="48506" y="37710"/>
                    <a:pt x="48506" y="24253"/>
                  </a:cubicBezTo>
                  <a:cubicBezTo>
                    <a:pt x="48506" y="10797"/>
                    <a:pt x="37709" y="0"/>
                    <a:pt x="24253" y="0"/>
                  </a:cubicBezTo>
                  <a:cubicBezTo>
                    <a:pt x="10797" y="0"/>
                    <a:pt x="0" y="10797"/>
                    <a:pt x="0" y="24253"/>
                  </a:cubicBezTo>
                  <a:cubicBezTo>
                    <a:pt x="0" y="37553"/>
                    <a:pt x="10953"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4" name="图形 13">
              <a:extLst>
                <a:ext uri="{FF2B5EF4-FFF2-40B4-BE49-F238E27FC236}">
                  <a16:creationId xmlns:a16="http://schemas.microsoft.com/office/drawing/2014/main" id="{5C9675F8-5650-C55B-C7FB-0E9D827FCAB9}"/>
                </a:ext>
              </a:extLst>
            </p:cNvPr>
            <p:cNvSpPr/>
            <p:nvPr/>
          </p:nvSpPr>
          <p:spPr>
            <a:xfrm>
              <a:off x="5361993" y="4642034"/>
              <a:ext cx="51009" cy="51009"/>
            </a:xfrm>
            <a:custGeom>
              <a:avLst/>
              <a:gdLst>
                <a:gd name="connsiteX0" fmla="*/ 25505 w 51009"/>
                <a:gd name="connsiteY0" fmla="*/ 51010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10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10"/>
                  </a:moveTo>
                  <a:cubicBezTo>
                    <a:pt x="39587" y="51010"/>
                    <a:pt x="51010" y="39587"/>
                    <a:pt x="51010" y="25505"/>
                  </a:cubicBezTo>
                  <a:cubicBezTo>
                    <a:pt x="51010" y="11422"/>
                    <a:pt x="39587" y="0"/>
                    <a:pt x="25505" y="0"/>
                  </a:cubicBezTo>
                  <a:cubicBezTo>
                    <a:pt x="11422" y="0"/>
                    <a:pt x="0" y="11422"/>
                    <a:pt x="0" y="25505"/>
                  </a:cubicBezTo>
                  <a:cubicBezTo>
                    <a:pt x="0" y="39587"/>
                    <a:pt x="11422" y="51010"/>
                    <a:pt x="25505" y="5101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5" name="图形 13">
              <a:extLst>
                <a:ext uri="{FF2B5EF4-FFF2-40B4-BE49-F238E27FC236}">
                  <a16:creationId xmlns:a16="http://schemas.microsoft.com/office/drawing/2014/main" id="{4C0CE99A-9873-A479-133D-187DF6B2410D}"/>
                </a:ext>
              </a:extLst>
            </p:cNvPr>
            <p:cNvSpPr/>
            <p:nvPr/>
          </p:nvSpPr>
          <p:spPr>
            <a:xfrm>
              <a:off x="5261069" y="4584453"/>
              <a:ext cx="56016" cy="56016"/>
            </a:xfrm>
            <a:custGeom>
              <a:avLst/>
              <a:gdLst>
                <a:gd name="connsiteX0" fmla="*/ 28008 w 56016"/>
                <a:gd name="connsiteY0" fmla="*/ 56017 h 56016"/>
                <a:gd name="connsiteX1" fmla="*/ 56017 w 56016"/>
                <a:gd name="connsiteY1" fmla="*/ 28008 h 56016"/>
                <a:gd name="connsiteX2" fmla="*/ 28008 w 56016"/>
                <a:gd name="connsiteY2" fmla="*/ 0 h 56016"/>
                <a:gd name="connsiteX3" fmla="*/ 0 w 56016"/>
                <a:gd name="connsiteY3" fmla="*/ 28008 h 56016"/>
                <a:gd name="connsiteX4" fmla="*/ 28008 w 56016"/>
                <a:gd name="connsiteY4" fmla="*/ 56017 h 5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16" h="56016">
                  <a:moveTo>
                    <a:pt x="28008" y="56017"/>
                  </a:moveTo>
                  <a:cubicBezTo>
                    <a:pt x="43499" y="56017"/>
                    <a:pt x="56017" y="43499"/>
                    <a:pt x="56017" y="28008"/>
                  </a:cubicBezTo>
                  <a:cubicBezTo>
                    <a:pt x="56017" y="12517"/>
                    <a:pt x="43499" y="0"/>
                    <a:pt x="28008" y="0"/>
                  </a:cubicBezTo>
                  <a:cubicBezTo>
                    <a:pt x="12518" y="0"/>
                    <a:pt x="0" y="12517"/>
                    <a:pt x="0" y="28008"/>
                  </a:cubicBezTo>
                  <a:cubicBezTo>
                    <a:pt x="0" y="43499"/>
                    <a:pt x="12518" y="56017"/>
                    <a:pt x="28008" y="560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6" name="图形 13">
              <a:extLst>
                <a:ext uri="{FF2B5EF4-FFF2-40B4-BE49-F238E27FC236}">
                  <a16:creationId xmlns:a16="http://schemas.microsoft.com/office/drawing/2014/main" id="{FC33D7B1-B588-A2BF-D943-47099CA27BA6}"/>
                </a:ext>
              </a:extLst>
            </p:cNvPr>
            <p:cNvSpPr/>
            <p:nvPr/>
          </p:nvSpPr>
          <p:spPr>
            <a:xfrm>
              <a:off x="5174226" y="4528436"/>
              <a:ext cx="42562" cy="42560"/>
            </a:xfrm>
            <a:custGeom>
              <a:avLst/>
              <a:gdLst>
                <a:gd name="connsiteX0" fmla="*/ 21282 w 42562"/>
                <a:gd name="connsiteY0" fmla="*/ 42560 h 42560"/>
                <a:gd name="connsiteX1" fmla="*/ 42562 w 42562"/>
                <a:gd name="connsiteY1" fmla="*/ 21280 h 42560"/>
                <a:gd name="connsiteX2" fmla="*/ 21282 w 42562"/>
                <a:gd name="connsiteY2" fmla="*/ 0 h 42560"/>
                <a:gd name="connsiteX3" fmla="*/ 2 w 42562"/>
                <a:gd name="connsiteY3" fmla="*/ 21280 h 42560"/>
                <a:gd name="connsiteX4" fmla="*/ 21282 w 42562"/>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2" h="42560">
                  <a:moveTo>
                    <a:pt x="21282" y="42560"/>
                  </a:moveTo>
                  <a:cubicBezTo>
                    <a:pt x="33017" y="42560"/>
                    <a:pt x="42562" y="33015"/>
                    <a:pt x="42562" y="21280"/>
                  </a:cubicBezTo>
                  <a:cubicBezTo>
                    <a:pt x="42562" y="9545"/>
                    <a:pt x="33017" y="0"/>
                    <a:pt x="21282" y="0"/>
                  </a:cubicBezTo>
                  <a:cubicBezTo>
                    <a:pt x="9547" y="0"/>
                    <a:pt x="2" y="9545"/>
                    <a:pt x="2" y="21280"/>
                  </a:cubicBezTo>
                  <a:cubicBezTo>
                    <a:pt x="-154" y="33015"/>
                    <a:pt x="9390" y="42560"/>
                    <a:pt x="21282"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7" name="图形 13">
              <a:extLst>
                <a:ext uri="{FF2B5EF4-FFF2-40B4-BE49-F238E27FC236}">
                  <a16:creationId xmlns:a16="http://schemas.microsoft.com/office/drawing/2014/main" id="{C2FB4FA5-3655-43B5-D9AE-CD04D7B85A0D}"/>
                </a:ext>
              </a:extLst>
            </p:cNvPr>
            <p:cNvSpPr/>
            <p:nvPr/>
          </p:nvSpPr>
          <p:spPr>
            <a:xfrm>
              <a:off x="5091298" y="4463501"/>
              <a:ext cx="31920" cy="31763"/>
            </a:xfrm>
            <a:custGeom>
              <a:avLst/>
              <a:gdLst>
                <a:gd name="connsiteX0" fmla="*/ 15960 w 31920"/>
                <a:gd name="connsiteY0" fmla="*/ 31764 h 31763"/>
                <a:gd name="connsiteX1" fmla="*/ 31920 w 31920"/>
                <a:gd name="connsiteY1" fmla="*/ 15804 h 31763"/>
                <a:gd name="connsiteX2" fmla="*/ 15960 w 31920"/>
                <a:gd name="connsiteY2" fmla="*/ 0 h 31763"/>
                <a:gd name="connsiteX3" fmla="*/ 0 w 31920"/>
                <a:gd name="connsiteY3" fmla="*/ 15804 h 31763"/>
                <a:gd name="connsiteX4" fmla="*/ 15960 w 31920"/>
                <a:gd name="connsiteY4" fmla="*/ 31764 h 3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763">
                  <a:moveTo>
                    <a:pt x="15960" y="31764"/>
                  </a:moveTo>
                  <a:cubicBezTo>
                    <a:pt x="24722" y="31764"/>
                    <a:pt x="31920" y="24722"/>
                    <a:pt x="31920" y="15804"/>
                  </a:cubicBezTo>
                  <a:cubicBezTo>
                    <a:pt x="31920" y="7041"/>
                    <a:pt x="24879" y="0"/>
                    <a:pt x="15960" y="0"/>
                  </a:cubicBezTo>
                  <a:cubicBezTo>
                    <a:pt x="7198" y="0"/>
                    <a:pt x="0" y="7041"/>
                    <a:pt x="0" y="15804"/>
                  </a:cubicBezTo>
                  <a:cubicBezTo>
                    <a:pt x="157" y="24566"/>
                    <a:pt x="7198" y="31764"/>
                    <a:pt x="15960" y="317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8" name="图形 13">
              <a:extLst>
                <a:ext uri="{FF2B5EF4-FFF2-40B4-BE49-F238E27FC236}">
                  <a16:creationId xmlns:a16="http://schemas.microsoft.com/office/drawing/2014/main" id="{2B57DE79-8435-478F-299F-08FCF7E7A8B8}"/>
                </a:ext>
              </a:extLst>
            </p:cNvPr>
            <p:cNvSpPr/>
            <p:nvPr/>
          </p:nvSpPr>
          <p:spPr>
            <a:xfrm>
              <a:off x="5006647" y="4383544"/>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157" y="28634"/>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9" name="图形 13">
              <a:extLst>
                <a:ext uri="{FF2B5EF4-FFF2-40B4-BE49-F238E27FC236}">
                  <a16:creationId xmlns:a16="http://schemas.microsoft.com/office/drawing/2014/main" id="{0DD6B9F2-EFA0-B374-001C-855DE42F1B54}"/>
                </a:ext>
              </a:extLst>
            </p:cNvPr>
            <p:cNvSpPr/>
            <p:nvPr/>
          </p:nvSpPr>
          <p:spPr>
            <a:xfrm>
              <a:off x="4932011" y="4300927"/>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226"/>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0" name="图形 13">
              <a:extLst>
                <a:ext uri="{FF2B5EF4-FFF2-40B4-BE49-F238E27FC236}">
                  <a16:creationId xmlns:a16="http://schemas.microsoft.com/office/drawing/2014/main" id="{474972AA-5893-56CE-A664-7163933169C8}"/>
                </a:ext>
              </a:extLst>
            </p:cNvPr>
            <p:cNvSpPr/>
            <p:nvPr/>
          </p:nvSpPr>
          <p:spPr>
            <a:xfrm>
              <a:off x="4866134" y="4213773"/>
              <a:ext cx="30045" cy="30042"/>
            </a:xfrm>
            <a:custGeom>
              <a:avLst/>
              <a:gdLst>
                <a:gd name="connsiteX0" fmla="*/ 15024 w 30045"/>
                <a:gd name="connsiteY0" fmla="*/ 30042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2"/>
                  </a:moveTo>
                  <a:cubicBezTo>
                    <a:pt x="23317" y="30042"/>
                    <a:pt x="30045" y="23314"/>
                    <a:pt x="30045" y="15021"/>
                  </a:cubicBezTo>
                  <a:cubicBezTo>
                    <a:pt x="30045" y="6728"/>
                    <a:pt x="23317" y="0"/>
                    <a:pt x="15024" y="0"/>
                  </a:cubicBezTo>
                  <a:cubicBezTo>
                    <a:pt x="6731" y="0"/>
                    <a:pt x="3" y="6728"/>
                    <a:pt x="3" y="15021"/>
                  </a:cubicBezTo>
                  <a:cubicBezTo>
                    <a:pt x="-154" y="23314"/>
                    <a:pt x="6574" y="30042"/>
                    <a:pt x="15024"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1" name="图形 13">
              <a:extLst>
                <a:ext uri="{FF2B5EF4-FFF2-40B4-BE49-F238E27FC236}">
                  <a16:creationId xmlns:a16="http://schemas.microsoft.com/office/drawing/2014/main" id="{93533D15-813E-4774-3451-2D9A4B12AB4C}"/>
                </a:ext>
              </a:extLst>
            </p:cNvPr>
            <p:cNvSpPr/>
            <p:nvPr/>
          </p:nvSpPr>
          <p:spPr>
            <a:xfrm>
              <a:off x="4801670" y="4115353"/>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0" y="28791"/>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2" name="图形 13">
              <a:extLst>
                <a:ext uri="{FF2B5EF4-FFF2-40B4-BE49-F238E27FC236}">
                  <a16:creationId xmlns:a16="http://schemas.microsoft.com/office/drawing/2014/main" id="{3A4529F0-940F-22D0-91EF-A77B1B06A22F}"/>
                </a:ext>
              </a:extLst>
            </p:cNvPr>
            <p:cNvSpPr/>
            <p:nvPr/>
          </p:nvSpPr>
          <p:spPr>
            <a:xfrm>
              <a:off x="4750348" y="4017715"/>
              <a:ext cx="33484" cy="33484"/>
            </a:xfrm>
            <a:custGeom>
              <a:avLst/>
              <a:gdLst>
                <a:gd name="connsiteX0" fmla="*/ 16742 w 33484"/>
                <a:gd name="connsiteY0" fmla="*/ 33485 h 33484"/>
                <a:gd name="connsiteX1" fmla="*/ 33485 w 33484"/>
                <a:gd name="connsiteY1" fmla="*/ 16742 h 33484"/>
                <a:gd name="connsiteX2" fmla="*/ 16742 w 33484"/>
                <a:gd name="connsiteY2" fmla="*/ 0 h 33484"/>
                <a:gd name="connsiteX3" fmla="*/ 0 w 33484"/>
                <a:gd name="connsiteY3" fmla="*/ 16742 h 33484"/>
                <a:gd name="connsiteX4" fmla="*/ 16742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2" y="33485"/>
                  </a:moveTo>
                  <a:cubicBezTo>
                    <a:pt x="25974" y="33485"/>
                    <a:pt x="33485" y="25974"/>
                    <a:pt x="33485" y="16742"/>
                  </a:cubicBezTo>
                  <a:cubicBezTo>
                    <a:pt x="33485" y="7511"/>
                    <a:pt x="25974" y="0"/>
                    <a:pt x="16742" y="0"/>
                  </a:cubicBezTo>
                  <a:cubicBezTo>
                    <a:pt x="7511" y="0"/>
                    <a:pt x="0" y="7511"/>
                    <a:pt x="0" y="16742"/>
                  </a:cubicBezTo>
                  <a:cubicBezTo>
                    <a:pt x="0" y="25974"/>
                    <a:pt x="7511" y="33485"/>
                    <a:pt x="16742"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3" name="图形 13">
              <a:extLst>
                <a:ext uri="{FF2B5EF4-FFF2-40B4-BE49-F238E27FC236}">
                  <a16:creationId xmlns:a16="http://schemas.microsoft.com/office/drawing/2014/main" id="{C39050F6-A95F-6361-4603-7B1D57F0EB8B}"/>
                </a:ext>
              </a:extLst>
            </p:cNvPr>
            <p:cNvSpPr/>
            <p:nvPr/>
          </p:nvSpPr>
          <p:spPr>
            <a:xfrm>
              <a:off x="4709039" y="3917417"/>
              <a:ext cx="26756" cy="26913"/>
            </a:xfrm>
            <a:custGeom>
              <a:avLst/>
              <a:gdLst>
                <a:gd name="connsiteX0" fmla="*/ 13300 w 26756"/>
                <a:gd name="connsiteY0" fmla="*/ 26913 h 26913"/>
                <a:gd name="connsiteX1" fmla="*/ 26757 w 26756"/>
                <a:gd name="connsiteY1" fmla="*/ 13457 h 26913"/>
                <a:gd name="connsiteX2" fmla="*/ 13300 w 26756"/>
                <a:gd name="connsiteY2" fmla="*/ 0 h 26913"/>
                <a:gd name="connsiteX3" fmla="*/ 0 w 26756"/>
                <a:gd name="connsiteY3" fmla="*/ 13457 h 26913"/>
                <a:gd name="connsiteX4" fmla="*/ 13300 w 26756"/>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913">
                  <a:moveTo>
                    <a:pt x="13300" y="26913"/>
                  </a:moveTo>
                  <a:cubicBezTo>
                    <a:pt x="20654" y="26913"/>
                    <a:pt x="26757" y="20967"/>
                    <a:pt x="26757" y="13457"/>
                  </a:cubicBezTo>
                  <a:cubicBezTo>
                    <a:pt x="26757" y="6102"/>
                    <a:pt x="20811" y="0"/>
                    <a:pt x="13300" y="0"/>
                  </a:cubicBezTo>
                  <a:cubicBezTo>
                    <a:pt x="5946" y="0"/>
                    <a:pt x="0" y="5946"/>
                    <a:pt x="0" y="13457"/>
                  </a:cubicBezTo>
                  <a:cubicBezTo>
                    <a:pt x="0" y="20967"/>
                    <a:pt x="5946" y="26913"/>
                    <a:pt x="13300"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4" name="图形 13">
              <a:extLst>
                <a:ext uri="{FF2B5EF4-FFF2-40B4-BE49-F238E27FC236}">
                  <a16:creationId xmlns:a16="http://schemas.microsoft.com/office/drawing/2014/main" id="{10B4B0C4-3545-7EC7-C524-8C2943A17AFD}"/>
                </a:ext>
              </a:extLst>
            </p:cNvPr>
            <p:cNvSpPr/>
            <p:nvPr/>
          </p:nvSpPr>
          <p:spPr>
            <a:xfrm>
              <a:off x="4667731" y="3805540"/>
              <a:ext cx="36927" cy="36927"/>
            </a:xfrm>
            <a:custGeom>
              <a:avLst/>
              <a:gdLst>
                <a:gd name="connsiteX0" fmla="*/ 18464 w 36927"/>
                <a:gd name="connsiteY0" fmla="*/ 36927 h 36927"/>
                <a:gd name="connsiteX1" fmla="*/ 36927 w 36927"/>
                <a:gd name="connsiteY1" fmla="*/ 18463 h 36927"/>
                <a:gd name="connsiteX2" fmla="*/ 18464 w 36927"/>
                <a:gd name="connsiteY2" fmla="*/ 0 h 36927"/>
                <a:gd name="connsiteX3" fmla="*/ 0 w 36927"/>
                <a:gd name="connsiteY3" fmla="*/ 18463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3"/>
                  </a:cubicBezTo>
                  <a:cubicBezTo>
                    <a:pt x="36927" y="8293"/>
                    <a:pt x="28634" y="0"/>
                    <a:pt x="18464" y="0"/>
                  </a:cubicBezTo>
                  <a:cubicBezTo>
                    <a:pt x="8293" y="0"/>
                    <a:pt x="0" y="8293"/>
                    <a:pt x="0" y="18463"/>
                  </a:cubicBezTo>
                  <a:cubicBezTo>
                    <a:pt x="0" y="28791"/>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5" name="图形 13">
              <a:extLst>
                <a:ext uri="{FF2B5EF4-FFF2-40B4-BE49-F238E27FC236}">
                  <a16:creationId xmlns:a16="http://schemas.microsoft.com/office/drawing/2014/main" id="{4CF8B1FF-F2A2-DD0B-A39C-14634E16F1F4}"/>
                </a:ext>
              </a:extLst>
            </p:cNvPr>
            <p:cNvSpPr/>
            <p:nvPr/>
          </p:nvSpPr>
          <p:spPr>
            <a:xfrm>
              <a:off x="4639566" y="3695385"/>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6" name="图形 13">
              <a:extLst>
                <a:ext uri="{FF2B5EF4-FFF2-40B4-BE49-F238E27FC236}">
                  <a16:creationId xmlns:a16="http://schemas.microsoft.com/office/drawing/2014/main" id="{880E68AD-DD90-127C-75EB-61D3FFA88942}"/>
                </a:ext>
              </a:extLst>
            </p:cNvPr>
            <p:cNvSpPr/>
            <p:nvPr/>
          </p:nvSpPr>
          <p:spPr>
            <a:xfrm>
              <a:off x="4621259" y="3584134"/>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7" name="图形 13">
              <a:extLst>
                <a:ext uri="{FF2B5EF4-FFF2-40B4-BE49-F238E27FC236}">
                  <a16:creationId xmlns:a16="http://schemas.microsoft.com/office/drawing/2014/main" id="{AA85AEE0-0FC8-F4B1-EBB8-47B5F88909DB}"/>
                </a:ext>
              </a:extLst>
            </p:cNvPr>
            <p:cNvSpPr/>
            <p:nvPr/>
          </p:nvSpPr>
          <p:spPr>
            <a:xfrm>
              <a:off x="4609211" y="3468815"/>
              <a:ext cx="44437" cy="44437"/>
            </a:xfrm>
            <a:custGeom>
              <a:avLst/>
              <a:gdLst>
                <a:gd name="connsiteX0" fmla="*/ 44438 w 44437"/>
                <a:gd name="connsiteY0" fmla="*/ 22219 h 44437"/>
                <a:gd name="connsiteX1" fmla="*/ 22219 w 44437"/>
                <a:gd name="connsiteY1" fmla="*/ 44438 h 44437"/>
                <a:gd name="connsiteX2" fmla="*/ 0 w 44437"/>
                <a:gd name="connsiteY2" fmla="*/ 22219 h 44437"/>
                <a:gd name="connsiteX3" fmla="*/ 22219 w 44437"/>
                <a:gd name="connsiteY3" fmla="*/ 0 h 44437"/>
                <a:gd name="connsiteX4" fmla="*/ 44438 w 44437"/>
                <a:gd name="connsiteY4" fmla="*/ 22219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44438" y="22219"/>
                  </a:moveTo>
                  <a:cubicBezTo>
                    <a:pt x="44438" y="34490"/>
                    <a:pt x="34490" y="44438"/>
                    <a:pt x="22219" y="44438"/>
                  </a:cubicBezTo>
                  <a:cubicBezTo>
                    <a:pt x="9948" y="44438"/>
                    <a:pt x="0" y="34490"/>
                    <a:pt x="0" y="22219"/>
                  </a:cubicBezTo>
                  <a:cubicBezTo>
                    <a:pt x="0" y="9948"/>
                    <a:pt x="9948" y="0"/>
                    <a:pt x="22219" y="0"/>
                  </a:cubicBezTo>
                  <a:cubicBezTo>
                    <a:pt x="34490" y="0"/>
                    <a:pt x="44438" y="9948"/>
                    <a:pt x="44438" y="2221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8" name="图形 13">
              <a:extLst>
                <a:ext uri="{FF2B5EF4-FFF2-40B4-BE49-F238E27FC236}">
                  <a16:creationId xmlns:a16="http://schemas.microsoft.com/office/drawing/2014/main" id="{6B196980-6119-2EC9-DDFA-C40194AA6003}"/>
                </a:ext>
              </a:extLst>
            </p:cNvPr>
            <p:cNvSpPr/>
            <p:nvPr/>
          </p:nvSpPr>
          <p:spPr>
            <a:xfrm>
              <a:off x="4605925" y="3352713"/>
              <a:ext cx="51009" cy="51009"/>
            </a:xfrm>
            <a:custGeom>
              <a:avLst/>
              <a:gdLst>
                <a:gd name="connsiteX0" fmla="*/ 25505 w 51009"/>
                <a:gd name="connsiteY0" fmla="*/ 51009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09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09"/>
                  </a:moveTo>
                  <a:cubicBezTo>
                    <a:pt x="39587" y="51009"/>
                    <a:pt x="51010" y="39587"/>
                    <a:pt x="51010" y="25505"/>
                  </a:cubicBezTo>
                  <a:cubicBezTo>
                    <a:pt x="51010" y="11422"/>
                    <a:pt x="39587" y="0"/>
                    <a:pt x="25505" y="0"/>
                  </a:cubicBezTo>
                  <a:cubicBezTo>
                    <a:pt x="11422" y="0"/>
                    <a:pt x="0" y="11422"/>
                    <a:pt x="0" y="25505"/>
                  </a:cubicBezTo>
                  <a:cubicBezTo>
                    <a:pt x="0" y="39587"/>
                    <a:pt x="11422" y="51009"/>
                    <a:pt x="25505" y="510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9" name="图形 13">
              <a:extLst>
                <a:ext uri="{FF2B5EF4-FFF2-40B4-BE49-F238E27FC236}">
                  <a16:creationId xmlns:a16="http://schemas.microsoft.com/office/drawing/2014/main" id="{7C240141-F0A8-2A68-2CDD-A4CA7DED67B9}"/>
                </a:ext>
              </a:extLst>
            </p:cNvPr>
            <p:cNvSpPr/>
            <p:nvPr/>
          </p:nvSpPr>
          <p:spPr>
            <a:xfrm>
              <a:off x="4615000" y="3240367"/>
              <a:ext cx="51009" cy="51009"/>
            </a:xfrm>
            <a:custGeom>
              <a:avLst/>
              <a:gdLst>
                <a:gd name="connsiteX0" fmla="*/ 25505 w 51009"/>
                <a:gd name="connsiteY0" fmla="*/ 51010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10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10"/>
                  </a:moveTo>
                  <a:cubicBezTo>
                    <a:pt x="39587" y="51010"/>
                    <a:pt x="51010" y="39587"/>
                    <a:pt x="51010" y="25505"/>
                  </a:cubicBezTo>
                  <a:cubicBezTo>
                    <a:pt x="51010" y="11423"/>
                    <a:pt x="39587" y="0"/>
                    <a:pt x="25505" y="0"/>
                  </a:cubicBezTo>
                  <a:cubicBezTo>
                    <a:pt x="11422" y="0"/>
                    <a:pt x="0" y="11423"/>
                    <a:pt x="0" y="25505"/>
                  </a:cubicBezTo>
                  <a:cubicBezTo>
                    <a:pt x="0" y="39587"/>
                    <a:pt x="11422" y="51010"/>
                    <a:pt x="25505" y="5101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0" name="图形 13">
              <a:extLst>
                <a:ext uri="{FF2B5EF4-FFF2-40B4-BE49-F238E27FC236}">
                  <a16:creationId xmlns:a16="http://schemas.microsoft.com/office/drawing/2014/main" id="{B2D41111-4F21-18A9-CF85-EEBF1EBA60E7}"/>
                </a:ext>
              </a:extLst>
            </p:cNvPr>
            <p:cNvSpPr/>
            <p:nvPr/>
          </p:nvSpPr>
          <p:spPr>
            <a:xfrm>
              <a:off x="4638314" y="3134123"/>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1" name="图形 13">
              <a:extLst>
                <a:ext uri="{FF2B5EF4-FFF2-40B4-BE49-F238E27FC236}">
                  <a16:creationId xmlns:a16="http://schemas.microsoft.com/office/drawing/2014/main" id="{19526764-7D3E-20BA-918C-550FF5A20577}"/>
                </a:ext>
              </a:extLst>
            </p:cNvPr>
            <p:cNvSpPr/>
            <p:nvPr/>
          </p:nvSpPr>
          <p:spPr>
            <a:xfrm>
              <a:off x="4673207" y="3032260"/>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90"/>
                    <a:pt x="20185" y="0"/>
                    <a:pt x="12987" y="0"/>
                  </a:cubicBezTo>
                  <a:cubicBezTo>
                    <a:pt x="5789" y="0"/>
                    <a:pt x="0" y="5790"/>
                    <a:pt x="0" y="12987"/>
                  </a:cubicBezTo>
                  <a:cubicBezTo>
                    <a:pt x="0" y="20185"/>
                    <a:pt x="5789"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2" name="图形 13">
              <a:extLst>
                <a:ext uri="{FF2B5EF4-FFF2-40B4-BE49-F238E27FC236}">
                  <a16:creationId xmlns:a16="http://schemas.microsoft.com/office/drawing/2014/main" id="{87FBBD78-EDB6-293E-0678-236EAF603397}"/>
                </a:ext>
              </a:extLst>
            </p:cNvPr>
            <p:cNvSpPr/>
            <p:nvPr/>
          </p:nvSpPr>
          <p:spPr>
            <a:xfrm>
              <a:off x="4717332" y="2933371"/>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3" name="图形 13">
              <a:extLst>
                <a:ext uri="{FF2B5EF4-FFF2-40B4-BE49-F238E27FC236}">
                  <a16:creationId xmlns:a16="http://schemas.microsoft.com/office/drawing/2014/main" id="{D4AC85F4-CDF5-4572-0139-21F852F0C1C4}"/>
                </a:ext>
              </a:extLst>
            </p:cNvPr>
            <p:cNvSpPr/>
            <p:nvPr/>
          </p:nvSpPr>
          <p:spPr>
            <a:xfrm>
              <a:off x="4763804" y="2831665"/>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4" name="图形 13">
              <a:extLst>
                <a:ext uri="{FF2B5EF4-FFF2-40B4-BE49-F238E27FC236}">
                  <a16:creationId xmlns:a16="http://schemas.microsoft.com/office/drawing/2014/main" id="{1ADF92ED-6E4E-3C06-98E6-A6B7A22D7C1C}"/>
                </a:ext>
              </a:extLst>
            </p:cNvPr>
            <p:cNvSpPr/>
            <p:nvPr/>
          </p:nvSpPr>
          <p:spPr>
            <a:xfrm>
              <a:off x="4816848" y="273214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5" name="图形 13">
              <a:extLst>
                <a:ext uri="{FF2B5EF4-FFF2-40B4-BE49-F238E27FC236}">
                  <a16:creationId xmlns:a16="http://schemas.microsoft.com/office/drawing/2014/main" id="{B8BE4821-E095-2052-F8B0-FB1E8FA61F57}"/>
                </a:ext>
              </a:extLst>
            </p:cNvPr>
            <p:cNvSpPr/>
            <p:nvPr/>
          </p:nvSpPr>
          <p:spPr>
            <a:xfrm>
              <a:off x="4878654" y="2638110"/>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755"/>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6" name="图形 13">
              <a:extLst>
                <a:ext uri="{FF2B5EF4-FFF2-40B4-BE49-F238E27FC236}">
                  <a16:creationId xmlns:a16="http://schemas.microsoft.com/office/drawing/2014/main" id="{F7DC4113-20D4-BF7A-341A-33AC02FA566B}"/>
                </a:ext>
              </a:extLst>
            </p:cNvPr>
            <p:cNvSpPr/>
            <p:nvPr/>
          </p:nvSpPr>
          <p:spPr>
            <a:xfrm>
              <a:off x="4947501" y="2548922"/>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7" name="图形 13">
              <a:extLst>
                <a:ext uri="{FF2B5EF4-FFF2-40B4-BE49-F238E27FC236}">
                  <a16:creationId xmlns:a16="http://schemas.microsoft.com/office/drawing/2014/main" id="{BB58631E-29F5-E3D3-C22B-36595DD2A8A3}"/>
                </a:ext>
              </a:extLst>
            </p:cNvPr>
            <p:cNvSpPr/>
            <p:nvPr/>
          </p:nvSpPr>
          <p:spPr>
            <a:xfrm>
              <a:off x="5023077" y="246521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8" name="图形 13">
              <a:extLst>
                <a:ext uri="{FF2B5EF4-FFF2-40B4-BE49-F238E27FC236}">
                  <a16:creationId xmlns:a16="http://schemas.microsoft.com/office/drawing/2014/main" id="{BEC31A84-AD6A-7C28-74C4-4AFFD44CF277}"/>
                </a:ext>
              </a:extLst>
            </p:cNvPr>
            <p:cNvSpPr/>
            <p:nvPr/>
          </p:nvSpPr>
          <p:spPr>
            <a:xfrm>
              <a:off x="5104755" y="2387443"/>
              <a:ext cx="5007" cy="5007"/>
            </a:xfrm>
            <a:custGeom>
              <a:avLst/>
              <a:gdLst>
                <a:gd name="connsiteX0" fmla="*/ 2503 w 5007"/>
                <a:gd name="connsiteY0" fmla="*/ 5007 h 5007"/>
                <a:gd name="connsiteX1" fmla="*/ 5007 w 5007"/>
                <a:gd name="connsiteY1" fmla="*/ 2503 h 5007"/>
                <a:gd name="connsiteX2" fmla="*/ 2503 w 5007"/>
                <a:gd name="connsiteY2" fmla="*/ 0 h 5007"/>
                <a:gd name="connsiteX3" fmla="*/ 0 w 5007"/>
                <a:gd name="connsiteY3" fmla="*/ 2503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3"/>
                  </a:cubicBezTo>
                  <a:cubicBezTo>
                    <a:pt x="5007" y="1095"/>
                    <a:pt x="3912" y="0"/>
                    <a:pt x="2503" y="0"/>
                  </a:cubicBezTo>
                  <a:cubicBezTo>
                    <a:pt x="1095" y="0"/>
                    <a:pt x="0" y="1095"/>
                    <a:pt x="0" y="2503"/>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9" name="图形 13">
              <a:extLst>
                <a:ext uri="{FF2B5EF4-FFF2-40B4-BE49-F238E27FC236}">
                  <a16:creationId xmlns:a16="http://schemas.microsoft.com/office/drawing/2014/main" id="{56889F4D-C4DA-D9C3-DF87-69ABF7EBCE9D}"/>
                </a:ext>
              </a:extLst>
            </p:cNvPr>
            <p:cNvSpPr/>
            <p:nvPr/>
          </p:nvSpPr>
          <p:spPr>
            <a:xfrm>
              <a:off x="5193457" y="2317657"/>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0" name="图形 13">
              <a:extLst>
                <a:ext uri="{FF2B5EF4-FFF2-40B4-BE49-F238E27FC236}">
                  <a16:creationId xmlns:a16="http://schemas.microsoft.com/office/drawing/2014/main" id="{1ECBBE49-E21D-6E38-BDB9-0125AA9694BF}"/>
                </a:ext>
              </a:extLst>
            </p:cNvPr>
            <p:cNvSpPr/>
            <p:nvPr/>
          </p:nvSpPr>
          <p:spPr>
            <a:xfrm>
              <a:off x="5286105" y="2253817"/>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1" name="图形 13">
              <a:extLst>
                <a:ext uri="{FF2B5EF4-FFF2-40B4-BE49-F238E27FC236}">
                  <a16:creationId xmlns:a16="http://schemas.microsoft.com/office/drawing/2014/main" id="{63EADA41-1582-70CC-C261-4F3E40439E5B}"/>
                </a:ext>
              </a:extLst>
            </p:cNvPr>
            <p:cNvSpPr/>
            <p:nvPr/>
          </p:nvSpPr>
          <p:spPr>
            <a:xfrm>
              <a:off x="5384201" y="2198583"/>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2" name="图形 13">
              <a:extLst>
                <a:ext uri="{FF2B5EF4-FFF2-40B4-BE49-F238E27FC236}">
                  <a16:creationId xmlns:a16="http://schemas.microsoft.com/office/drawing/2014/main" id="{E4B8AC15-65E1-2B2F-1D7F-027DCB92BF01}"/>
                </a:ext>
              </a:extLst>
            </p:cNvPr>
            <p:cNvSpPr/>
            <p:nvPr/>
          </p:nvSpPr>
          <p:spPr>
            <a:xfrm>
              <a:off x="5484980" y="2149920"/>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3" name="图形 13">
              <a:extLst>
                <a:ext uri="{FF2B5EF4-FFF2-40B4-BE49-F238E27FC236}">
                  <a16:creationId xmlns:a16="http://schemas.microsoft.com/office/drawing/2014/main" id="{1C6CE486-3DFE-B0CD-FD9D-321829FAD511}"/>
                </a:ext>
              </a:extLst>
            </p:cNvPr>
            <p:cNvSpPr/>
            <p:nvPr/>
          </p:nvSpPr>
          <p:spPr>
            <a:xfrm>
              <a:off x="5589346" y="2109864"/>
              <a:ext cx="13456" cy="13456"/>
            </a:xfrm>
            <a:custGeom>
              <a:avLst/>
              <a:gdLst>
                <a:gd name="connsiteX0" fmla="*/ 6728 w 13456"/>
                <a:gd name="connsiteY0" fmla="*/ 13456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6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6"/>
                  </a:moveTo>
                  <a:cubicBezTo>
                    <a:pt x="10484" y="13456"/>
                    <a:pt x="13457" y="10484"/>
                    <a:pt x="13457" y="6728"/>
                  </a:cubicBezTo>
                  <a:cubicBezTo>
                    <a:pt x="13457" y="2973"/>
                    <a:pt x="10484" y="0"/>
                    <a:pt x="6728" y="0"/>
                  </a:cubicBezTo>
                  <a:cubicBezTo>
                    <a:pt x="2973" y="0"/>
                    <a:pt x="0" y="2973"/>
                    <a:pt x="0" y="6728"/>
                  </a:cubicBezTo>
                  <a:cubicBezTo>
                    <a:pt x="0" y="10484"/>
                    <a:pt x="2973" y="13456"/>
                    <a:pt x="6728" y="134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4" name="图形 13">
              <a:extLst>
                <a:ext uri="{FF2B5EF4-FFF2-40B4-BE49-F238E27FC236}">
                  <a16:creationId xmlns:a16="http://schemas.microsoft.com/office/drawing/2014/main" id="{50A70970-3343-3CE7-BA91-8A525BE916F5}"/>
                </a:ext>
              </a:extLst>
            </p:cNvPr>
            <p:cNvSpPr/>
            <p:nvPr/>
          </p:nvSpPr>
          <p:spPr>
            <a:xfrm>
              <a:off x="5699964" y="2082012"/>
              <a:ext cx="10021" cy="10014"/>
            </a:xfrm>
            <a:custGeom>
              <a:avLst/>
              <a:gdLst>
                <a:gd name="connsiteX0" fmla="*/ 5014 w 10021"/>
                <a:gd name="connsiteY0" fmla="*/ 10014 h 10014"/>
                <a:gd name="connsiteX1" fmla="*/ 10022 w 10021"/>
                <a:gd name="connsiteY1" fmla="*/ 5007 h 10014"/>
                <a:gd name="connsiteX2" fmla="*/ 5014 w 10021"/>
                <a:gd name="connsiteY2" fmla="*/ 0 h 10014"/>
                <a:gd name="connsiteX3" fmla="*/ 7 w 10021"/>
                <a:gd name="connsiteY3" fmla="*/ 5007 h 10014"/>
                <a:gd name="connsiteX4" fmla="*/ 5014 w 10021"/>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 h="10014">
                  <a:moveTo>
                    <a:pt x="5014" y="10014"/>
                  </a:moveTo>
                  <a:cubicBezTo>
                    <a:pt x="7831" y="10014"/>
                    <a:pt x="10022" y="7824"/>
                    <a:pt x="10022" y="5007"/>
                  </a:cubicBezTo>
                  <a:cubicBezTo>
                    <a:pt x="10022" y="2191"/>
                    <a:pt x="7831" y="0"/>
                    <a:pt x="5014" y="0"/>
                  </a:cubicBezTo>
                  <a:cubicBezTo>
                    <a:pt x="2198" y="0"/>
                    <a:pt x="7" y="2191"/>
                    <a:pt x="7" y="5007"/>
                  </a:cubicBezTo>
                  <a:cubicBezTo>
                    <a:pt x="-149" y="7824"/>
                    <a:pt x="2198" y="10014"/>
                    <a:pt x="5014"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5" name="图形 13">
              <a:extLst>
                <a:ext uri="{FF2B5EF4-FFF2-40B4-BE49-F238E27FC236}">
                  <a16:creationId xmlns:a16="http://schemas.microsoft.com/office/drawing/2014/main" id="{3B1C6E78-751F-E7E5-3D3B-9D3448274F26}"/>
                </a:ext>
              </a:extLst>
            </p:cNvPr>
            <p:cNvSpPr/>
            <p:nvPr/>
          </p:nvSpPr>
          <p:spPr>
            <a:xfrm>
              <a:off x="5810753" y="2061514"/>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6" name="图形 13">
              <a:extLst>
                <a:ext uri="{FF2B5EF4-FFF2-40B4-BE49-F238E27FC236}">
                  <a16:creationId xmlns:a16="http://schemas.microsoft.com/office/drawing/2014/main" id="{5481FDA3-1E27-8580-94E3-CDC920D61A98}"/>
                </a:ext>
              </a:extLst>
            </p:cNvPr>
            <p:cNvSpPr/>
            <p:nvPr/>
          </p:nvSpPr>
          <p:spPr>
            <a:xfrm>
              <a:off x="5923725" y="205071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7" name="图形 13">
              <a:extLst>
                <a:ext uri="{FF2B5EF4-FFF2-40B4-BE49-F238E27FC236}">
                  <a16:creationId xmlns:a16="http://schemas.microsoft.com/office/drawing/2014/main" id="{BAD6CC63-32A8-2F41-279B-A1F0F49B7E6E}"/>
                </a:ext>
              </a:extLst>
            </p:cNvPr>
            <p:cNvSpPr/>
            <p:nvPr/>
          </p:nvSpPr>
          <p:spPr>
            <a:xfrm>
              <a:off x="6037000" y="2048840"/>
              <a:ext cx="7520" cy="7510"/>
            </a:xfrm>
            <a:custGeom>
              <a:avLst/>
              <a:gdLst>
                <a:gd name="connsiteX0" fmla="*/ 3765 w 7520"/>
                <a:gd name="connsiteY0" fmla="*/ 7511 h 7510"/>
                <a:gd name="connsiteX1" fmla="*/ 7521 w 7520"/>
                <a:gd name="connsiteY1" fmla="*/ 3755 h 7510"/>
                <a:gd name="connsiteX2" fmla="*/ 3765 w 7520"/>
                <a:gd name="connsiteY2" fmla="*/ 0 h 7510"/>
                <a:gd name="connsiteX3" fmla="*/ 10 w 7520"/>
                <a:gd name="connsiteY3" fmla="*/ 3755 h 7510"/>
                <a:gd name="connsiteX4" fmla="*/ 3765 w 752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0" h="7510">
                  <a:moveTo>
                    <a:pt x="3765" y="7511"/>
                  </a:moveTo>
                  <a:cubicBezTo>
                    <a:pt x="5799" y="7511"/>
                    <a:pt x="7521" y="5789"/>
                    <a:pt x="7521" y="3755"/>
                  </a:cubicBezTo>
                  <a:cubicBezTo>
                    <a:pt x="7521" y="1721"/>
                    <a:pt x="5799" y="0"/>
                    <a:pt x="3765" y="0"/>
                  </a:cubicBezTo>
                  <a:cubicBezTo>
                    <a:pt x="1731" y="0"/>
                    <a:pt x="10" y="1721"/>
                    <a:pt x="10" y="3755"/>
                  </a:cubicBezTo>
                  <a:cubicBezTo>
                    <a:pt x="-147" y="5946"/>
                    <a:pt x="1575" y="7511"/>
                    <a:pt x="376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8" name="图形 13">
              <a:extLst>
                <a:ext uri="{FF2B5EF4-FFF2-40B4-BE49-F238E27FC236}">
                  <a16:creationId xmlns:a16="http://schemas.microsoft.com/office/drawing/2014/main" id="{760CBEB3-5BB0-1428-BAF9-2E324E84653F}"/>
                </a:ext>
              </a:extLst>
            </p:cNvPr>
            <p:cNvSpPr/>
            <p:nvPr/>
          </p:nvSpPr>
          <p:spPr>
            <a:xfrm>
              <a:off x="6149513" y="2055725"/>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946"/>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9" name="图形 13">
              <a:extLst>
                <a:ext uri="{FF2B5EF4-FFF2-40B4-BE49-F238E27FC236}">
                  <a16:creationId xmlns:a16="http://schemas.microsoft.com/office/drawing/2014/main" id="{73F5E119-F19A-762A-07BA-F92399599DB6}"/>
                </a:ext>
              </a:extLst>
            </p:cNvPr>
            <p:cNvSpPr/>
            <p:nvPr/>
          </p:nvSpPr>
          <p:spPr>
            <a:xfrm>
              <a:off x="6260607" y="207137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0" name="图形 13">
              <a:extLst>
                <a:ext uri="{FF2B5EF4-FFF2-40B4-BE49-F238E27FC236}">
                  <a16:creationId xmlns:a16="http://schemas.microsoft.com/office/drawing/2014/main" id="{A058CE18-7DE6-529A-6F17-31A291C65784}"/>
                </a:ext>
              </a:extLst>
            </p:cNvPr>
            <p:cNvSpPr/>
            <p:nvPr/>
          </p:nvSpPr>
          <p:spPr>
            <a:xfrm>
              <a:off x="6370606" y="2096407"/>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1" name="图形 13">
              <a:extLst>
                <a:ext uri="{FF2B5EF4-FFF2-40B4-BE49-F238E27FC236}">
                  <a16:creationId xmlns:a16="http://schemas.microsoft.com/office/drawing/2014/main" id="{E17FA24E-50B7-DE63-9A73-AE2095FD4D8D}"/>
                </a:ext>
              </a:extLst>
            </p:cNvPr>
            <p:cNvSpPr/>
            <p:nvPr/>
          </p:nvSpPr>
          <p:spPr>
            <a:xfrm>
              <a:off x="6477789" y="213020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2" name="图形 13">
              <a:extLst>
                <a:ext uri="{FF2B5EF4-FFF2-40B4-BE49-F238E27FC236}">
                  <a16:creationId xmlns:a16="http://schemas.microsoft.com/office/drawing/2014/main" id="{2BD16958-92E9-BFD1-55F2-6EEF66BFFCD6}"/>
                </a:ext>
              </a:extLst>
            </p:cNvPr>
            <p:cNvSpPr/>
            <p:nvPr/>
          </p:nvSpPr>
          <p:spPr>
            <a:xfrm>
              <a:off x="6582155" y="217276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3" name="图形 13">
              <a:extLst>
                <a:ext uri="{FF2B5EF4-FFF2-40B4-BE49-F238E27FC236}">
                  <a16:creationId xmlns:a16="http://schemas.microsoft.com/office/drawing/2014/main" id="{DEB077D0-2FFE-F091-6E7D-A13BEE1A4E2D}"/>
                </a:ext>
              </a:extLst>
            </p:cNvPr>
            <p:cNvSpPr/>
            <p:nvPr/>
          </p:nvSpPr>
          <p:spPr>
            <a:xfrm>
              <a:off x="6681828" y="2222679"/>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0"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4" name="图形 13">
              <a:extLst>
                <a:ext uri="{FF2B5EF4-FFF2-40B4-BE49-F238E27FC236}">
                  <a16:creationId xmlns:a16="http://schemas.microsoft.com/office/drawing/2014/main" id="{C82D79EF-BBFF-30CA-C1E3-12203AEC2C83}"/>
                </a:ext>
              </a:extLst>
            </p:cNvPr>
            <p:cNvSpPr/>
            <p:nvPr/>
          </p:nvSpPr>
          <p:spPr>
            <a:xfrm>
              <a:off x="6777901" y="2281825"/>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0" y="8449"/>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5" name="图形 13">
              <a:extLst>
                <a:ext uri="{FF2B5EF4-FFF2-40B4-BE49-F238E27FC236}">
                  <a16:creationId xmlns:a16="http://schemas.microsoft.com/office/drawing/2014/main" id="{65DA27C9-FEB6-9C86-8DD4-963293D746DD}"/>
                </a:ext>
              </a:extLst>
            </p:cNvPr>
            <p:cNvSpPr/>
            <p:nvPr/>
          </p:nvSpPr>
          <p:spPr>
            <a:xfrm>
              <a:off x="6869749" y="2349421"/>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6" name="图形 13">
              <a:extLst>
                <a:ext uri="{FF2B5EF4-FFF2-40B4-BE49-F238E27FC236}">
                  <a16:creationId xmlns:a16="http://schemas.microsoft.com/office/drawing/2014/main" id="{2A0B2D0F-0A85-A8AC-B2B8-7C434F0AE292}"/>
                </a:ext>
              </a:extLst>
            </p:cNvPr>
            <p:cNvSpPr/>
            <p:nvPr/>
          </p:nvSpPr>
          <p:spPr>
            <a:xfrm>
              <a:off x="6955026" y="242327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7" name="图形 13">
              <a:extLst>
                <a:ext uri="{FF2B5EF4-FFF2-40B4-BE49-F238E27FC236}">
                  <a16:creationId xmlns:a16="http://schemas.microsoft.com/office/drawing/2014/main" id="{2E085218-843D-4BBC-4543-8B282032862E}"/>
                </a:ext>
              </a:extLst>
            </p:cNvPr>
            <p:cNvSpPr/>
            <p:nvPr/>
          </p:nvSpPr>
          <p:spPr>
            <a:xfrm>
              <a:off x="7034201" y="2504014"/>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8" name="图形 13">
              <a:extLst>
                <a:ext uri="{FF2B5EF4-FFF2-40B4-BE49-F238E27FC236}">
                  <a16:creationId xmlns:a16="http://schemas.microsoft.com/office/drawing/2014/main" id="{5A02C49A-B50A-F1D2-122F-6AABEDA983D4}"/>
                </a:ext>
              </a:extLst>
            </p:cNvPr>
            <p:cNvSpPr/>
            <p:nvPr/>
          </p:nvSpPr>
          <p:spPr>
            <a:xfrm>
              <a:off x="7106334" y="2590699"/>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9" name="图形 13">
              <a:extLst>
                <a:ext uri="{FF2B5EF4-FFF2-40B4-BE49-F238E27FC236}">
                  <a16:creationId xmlns:a16="http://schemas.microsoft.com/office/drawing/2014/main" id="{A0B1B852-E7CC-E1AF-39C1-46FA099E8608}"/>
                </a:ext>
              </a:extLst>
            </p:cNvPr>
            <p:cNvSpPr/>
            <p:nvPr/>
          </p:nvSpPr>
          <p:spPr>
            <a:xfrm>
              <a:off x="7172052" y="2684112"/>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0" name="图形 13">
              <a:extLst>
                <a:ext uri="{FF2B5EF4-FFF2-40B4-BE49-F238E27FC236}">
                  <a16:creationId xmlns:a16="http://schemas.microsoft.com/office/drawing/2014/main" id="{173A6198-EA72-1E4B-F6C9-DE2DC9602CAE}"/>
                </a:ext>
              </a:extLst>
            </p:cNvPr>
            <p:cNvSpPr/>
            <p:nvPr/>
          </p:nvSpPr>
          <p:spPr>
            <a:xfrm>
              <a:off x="7229946" y="2782063"/>
              <a:ext cx="5006" cy="5007"/>
            </a:xfrm>
            <a:custGeom>
              <a:avLst/>
              <a:gdLst>
                <a:gd name="connsiteX0" fmla="*/ 2504 w 5006"/>
                <a:gd name="connsiteY0" fmla="*/ 5007 h 5007"/>
                <a:gd name="connsiteX1" fmla="*/ 5007 w 5006"/>
                <a:gd name="connsiteY1" fmla="*/ 2503 h 5007"/>
                <a:gd name="connsiteX2" fmla="*/ 2504 w 5006"/>
                <a:gd name="connsiteY2" fmla="*/ 0 h 5007"/>
                <a:gd name="connsiteX3" fmla="*/ 0 w 5006"/>
                <a:gd name="connsiteY3" fmla="*/ 2503 h 5007"/>
                <a:gd name="connsiteX4" fmla="*/ 2504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1" name="图形 13">
              <a:extLst>
                <a:ext uri="{FF2B5EF4-FFF2-40B4-BE49-F238E27FC236}">
                  <a16:creationId xmlns:a16="http://schemas.microsoft.com/office/drawing/2014/main" id="{DEDA469E-03D5-EC9D-F580-778A38C8A188}"/>
                </a:ext>
              </a:extLst>
            </p:cNvPr>
            <p:cNvSpPr/>
            <p:nvPr/>
          </p:nvSpPr>
          <p:spPr>
            <a:xfrm>
              <a:off x="7279234" y="288423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30" y="4068"/>
                    <a:pt x="4068" y="3129"/>
                    <a:pt x="4068" y="2034"/>
                  </a:cubicBezTo>
                  <a:cubicBezTo>
                    <a:pt x="4068" y="939"/>
                    <a:pt x="3130"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2" name="图形 13">
              <a:extLst>
                <a:ext uri="{FF2B5EF4-FFF2-40B4-BE49-F238E27FC236}">
                  <a16:creationId xmlns:a16="http://schemas.microsoft.com/office/drawing/2014/main" id="{6EFCCF9A-11E4-9C5D-570D-FD45B07200C4}"/>
                </a:ext>
              </a:extLst>
            </p:cNvPr>
            <p:cNvSpPr/>
            <p:nvPr/>
          </p:nvSpPr>
          <p:spPr>
            <a:xfrm>
              <a:off x="7319760" y="2989544"/>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3" name="图形 13">
              <a:extLst>
                <a:ext uri="{FF2B5EF4-FFF2-40B4-BE49-F238E27FC236}">
                  <a16:creationId xmlns:a16="http://schemas.microsoft.com/office/drawing/2014/main" id="{F5DADB02-E58C-D275-D843-B56BBFAA6CAF}"/>
                </a:ext>
              </a:extLst>
            </p:cNvPr>
            <p:cNvSpPr/>
            <p:nvPr/>
          </p:nvSpPr>
          <p:spPr>
            <a:xfrm>
              <a:off x="7351055" y="3097196"/>
              <a:ext cx="5006" cy="5006"/>
            </a:xfrm>
            <a:custGeom>
              <a:avLst/>
              <a:gdLst>
                <a:gd name="connsiteX0" fmla="*/ 2503 w 5006"/>
                <a:gd name="connsiteY0" fmla="*/ 5007 h 5006"/>
                <a:gd name="connsiteX1" fmla="*/ 5007 w 5006"/>
                <a:gd name="connsiteY1" fmla="*/ 2504 h 5006"/>
                <a:gd name="connsiteX2" fmla="*/ 2503 w 5006"/>
                <a:gd name="connsiteY2" fmla="*/ 0 h 5006"/>
                <a:gd name="connsiteX3" fmla="*/ 0 w 5006"/>
                <a:gd name="connsiteY3" fmla="*/ 2504 h 5006"/>
                <a:gd name="connsiteX4" fmla="*/ 2503 w 5006"/>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6">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4" name="图形 13">
              <a:extLst>
                <a:ext uri="{FF2B5EF4-FFF2-40B4-BE49-F238E27FC236}">
                  <a16:creationId xmlns:a16="http://schemas.microsoft.com/office/drawing/2014/main" id="{7769A693-4EC2-F954-8150-932B131279B6}"/>
                </a:ext>
              </a:extLst>
            </p:cNvPr>
            <p:cNvSpPr/>
            <p:nvPr/>
          </p:nvSpPr>
          <p:spPr>
            <a:xfrm>
              <a:off x="7373899" y="3207508"/>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5" name="图形 13">
              <a:extLst>
                <a:ext uri="{FF2B5EF4-FFF2-40B4-BE49-F238E27FC236}">
                  <a16:creationId xmlns:a16="http://schemas.microsoft.com/office/drawing/2014/main" id="{219BA8A1-15E2-0BEC-1F44-F6BE4BBD1EFF}"/>
                </a:ext>
              </a:extLst>
            </p:cNvPr>
            <p:cNvSpPr/>
            <p:nvPr/>
          </p:nvSpPr>
          <p:spPr>
            <a:xfrm>
              <a:off x="7386886" y="331875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6" name="图形 13">
              <a:extLst>
                <a:ext uri="{FF2B5EF4-FFF2-40B4-BE49-F238E27FC236}">
                  <a16:creationId xmlns:a16="http://schemas.microsoft.com/office/drawing/2014/main" id="{0B6534F9-626D-CFFF-A776-6559096C61CA}"/>
                </a:ext>
              </a:extLst>
            </p:cNvPr>
            <p:cNvSpPr/>
            <p:nvPr/>
          </p:nvSpPr>
          <p:spPr>
            <a:xfrm>
              <a:off x="7515967" y="3430166"/>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3"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7" name="图形 13">
              <a:extLst>
                <a:ext uri="{FF2B5EF4-FFF2-40B4-BE49-F238E27FC236}">
                  <a16:creationId xmlns:a16="http://schemas.microsoft.com/office/drawing/2014/main" id="{FF269CAB-3D49-479A-9E3F-2F1DDB811795}"/>
                </a:ext>
              </a:extLst>
            </p:cNvPr>
            <p:cNvSpPr/>
            <p:nvPr/>
          </p:nvSpPr>
          <p:spPr>
            <a:xfrm>
              <a:off x="7510342" y="3541417"/>
              <a:ext cx="11735" cy="11735"/>
            </a:xfrm>
            <a:custGeom>
              <a:avLst/>
              <a:gdLst>
                <a:gd name="connsiteX0" fmla="*/ 5946 w 11735"/>
                <a:gd name="connsiteY0" fmla="*/ 11735 h 11735"/>
                <a:gd name="connsiteX1" fmla="*/ 11735 w 11735"/>
                <a:gd name="connsiteY1" fmla="*/ 5789 h 11735"/>
                <a:gd name="connsiteX2" fmla="*/ 5946 w 11735"/>
                <a:gd name="connsiteY2" fmla="*/ 0 h 11735"/>
                <a:gd name="connsiteX3" fmla="*/ 0 w 11735"/>
                <a:gd name="connsiteY3" fmla="*/ 5789 h 11735"/>
                <a:gd name="connsiteX4" fmla="*/ 5946 w 1173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735">
                  <a:moveTo>
                    <a:pt x="5946" y="11735"/>
                  </a:moveTo>
                  <a:cubicBezTo>
                    <a:pt x="9232" y="11735"/>
                    <a:pt x="11735" y="9075"/>
                    <a:pt x="11735" y="5789"/>
                  </a:cubicBezTo>
                  <a:cubicBezTo>
                    <a:pt x="11735" y="2504"/>
                    <a:pt x="9075" y="0"/>
                    <a:pt x="5946" y="0"/>
                  </a:cubicBezTo>
                  <a:cubicBezTo>
                    <a:pt x="2660" y="0"/>
                    <a:pt x="0" y="2660"/>
                    <a:pt x="0" y="5789"/>
                  </a:cubicBezTo>
                  <a:cubicBezTo>
                    <a:pt x="0" y="9232"/>
                    <a:pt x="2660" y="11735"/>
                    <a:pt x="594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8" name="图形 13">
              <a:extLst>
                <a:ext uri="{FF2B5EF4-FFF2-40B4-BE49-F238E27FC236}">
                  <a16:creationId xmlns:a16="http://schemas.microsoft.com/office/drawing/2014/main" id="{C2AB0B9C-AFA1-F356-141B-3704838B26A6}"/>
                </a:ext>
              </a:extLst>
            </p:cNvPr>
            <p:cNvSpPr/>
            <p:nvPr/>
          </p:nvSpPr>
          <p:spPr>
            <a:xfrm>
              <a:off x="7496886" y="3652668"/>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9" name="图形 13">
              <a:extLst>
                <a:ext uri="{FF2B5EF4-FFF2-40B4-BE49-F238E27FC236}">
                  <a16:creationId xmlns:a16="http://schemas.microsoft.com/office/drawing/2014/main" id="{0F9F88F5-AE80-E924-6217-9F2B9B7B6452}"/>
                </a:ext>
              </a:extLst>
            </p:cNvPr>
            <p:cNvSpPr/>
            <p:nvPr/>
          </p:nvSpPr>
          <p:spPr>
            <a:xfrm>
              <a:off x="7474667" y="3762198"/>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0" name="图形 13">
              <a:extLst>
                <a:ext uri="{FF2B5EF4-FFF2-40B4-BE49-F238E27FC236}">
                  <a16:creationId xmlns:a16="http://schemas.microsoft.com/office/drawing/2014/main" id="{F2EBFC91-562A-90B9-6F4A-9F5B61426907}"/>
                </a:ext>
              </a:extLst>
            </p:cNvPr>
            <p:cNvSpPr/>
            <p:nvPr/>
          </p:nvSpPr>
          <p:spPr>
            <a:xfrm>
              <a:off x="7445407" y="3871101"/>
              <a:ext cx="15959" cy="15960"/>
            </a:xfrm>
            <a:custGeom>
              <a:avLst/>
              <a:gdLst>
                <a:gd name="connsiteX0" fmla="*/ 7980 w 15959"/>
                <a:gd name="connsiteY0" fmla="*/ 15960 h 15960"/>
                <a:gd name="connsiteX1" fmla="*/ 15960 w 15959"/>
                <a:gd name="connsiteY1" fmla="*/ 7980 h 15960"/>
                <a:gd name="connsiteX2" fmla="*/ 7980 w 15959"/>
                <a:gd name="connsiteY2" fmla="*/ 0 h 15960"/>
                <a:gd name="connsiteX3" fmla="*/ 0 w 15959"/>
                <a:gd name="connsiteY3" fmla="*/ 7980 h 15960"/>
                <a:gd name="connsiteX4" fmla="*/ 7980 w 15959"/>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9" h="15960">
                  <a:moveTo>
                    <a:pt x="7980" y="15960"/>
                  </a:moveTo>
                  <a:cubicBezTo>
                    <a:pt x="12361" y="15960"/>
                    <a:pt x="15960" y="12361"/>
                    <a:pt x="15960" y="7980"/>
                  </a:cubicBezTo>
                  <a:cubicBezTo>
                    <a:pt x="15960" y="3599"/>
                    <a:pt x="12361" y="0"/>
                    <a:pt x="7980" y="0"/>
                  </a:cubicBezTo>
                  <a:cubicBezTo>
                    <a:pt x="3599" y="0"/>
                    <a:pt x="0" y="3599"/>
                    <a:pt x="0" y="7980"/>
                  </a:cubicBezTo>
                  <a:cubicBezTo>
                    <a:pt x="156" y="12518"/>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1" name="图形 13">
              <a:extLst>
                <a:ext uri="{FF2B5EF4-FFF2-40B4-BE49-F238E27FC236}">
                  <a16:creationId xmlns:a16="http://schemas.microsoft.com/office/drawing/2014/main" id="{7D1A3132-3792-B2BA-631A-893CAE4C6AE6}"/>
                </a:ext>
              </a:extLst>
            </p:cNvPr>
            <p:cNvSpPr/>
            <p:nvPr/>
          </p:nvSpPr>
          <p:spPr>
            <a:xfrm>
              <a:off x="7406754" y="3975781"/>
              <a:ext cx="19093" cy="19402"/>
            </a:xfrm>
            <a:custGeom>
              <a:avLst/>
              <a:gdLst>
                <a:gd name="connsiteX0" fmla="*/ 9549 w 19093"/>
                <a:gd name="connsiteY0" fmla="*/ 19402 h 19402"/>
                <a:gd name="connsiteX1" fmla="*/ 19094 w 19093"/>
                <a:gd name="connsiteY1" fmla="*/ 9701 h 19402"/>
                <a:gd name="connsiteX2" fmla="*/ 9549 w 19093"/>
                <a:gd name="connsiteY2" fmla="*/ 0 h 19402"/>
                <a:gd name="connsiteX3" fmla="*/ 4 w 19093"/>
                <a:gd name="connsiteY3" fmla="*/ 9701 h 19402"/>
                <a:gd name="connsiteX4" fmla="*/ 9549 w 19093"/>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3" h="19402">
                  <a:moveTo>
                    <a:pt x="9549" y="19402"/>
                  </a:moveTo>
                  <a:cubicBezTo>
                    <a:pt x="14869" y="19402"/>
                    <a:pt x="19094" y="15021"/>
                    <a:pt x="19094" y="9701"/>
                  </a:cubicBezTo>
                  <a:cubicBezTo>
                    <a:pt x="19094" y="4381"/>
                    <a:pt x="14712" y="0"/>
                    <a:pt x="9549" y="0"/>
                  </a:cubicBezTo>
                  <a:cubicBezTo>
                    <a:pt x="4229" y="0"/>
                    <a:pt x="4" y="4381"/>
                    <a:pt x="4" y="9701"/>
                  </a:cubicBezTo>
                  <a:cubicBezTo>
                    <a:pt x="-153" y="15178"/>
                    <a:pt x="4229" y="19402"/>
                    <a:pt x="9549"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2" name="图形 13">
              <a:extLst>
                <a:ext uri="{FF2B5EF4-FFF2-40B4-BE49-F238E27FC236}">
                  <a16:creationId xmlns:a16="http://schemas.microsoft.com/office/drawing/2014/main" id="{A6785C4E-76CE-8A52-A5C3-60D0CAFD6B97}"/>
                </a:ext>
              </a:extLst>
            </p:cNvPr>
            <p:cNvSpPr/>
            <p:nvPr/>
          </p:nvSpPr>
          <p:spPr>
            <a:xfrm>
              <a:off x="7361538" y="4079208"/>
              <a:ext cx="19245" cy="19402"/>
            </a:xfrm>
            <a:custGeom>
              <a:avLst/>
              <a:gdLst>
                <a:gd name="connsiteX0" fmla="*/ 9545 w 19245"/>
                <a:gd name="connsiteY0" fmla="*/ 19402 h 19402"/>
                <a:gd name="connsiteX1" fmla="*/ 19246 w 19245"/>
                <a:gd name="connsiteY1" fmla="*/ 9701 h 19402"/>
                <a:gd name="connsiteX2" fmla="*/ 9545 w 19245"/>
                <a:gd name="connsiteY2" fmla="*/ 0 h 19402"/>
                <a:gd name="connsiteX3" fmla="*/ 0 w 19245"/>
                <a:gd name="connsiteY3" fmla="*/ 9701 h 19402"/>
                <a:gd name="connsiteX4" fmla="*/ 9545 w 19245"/>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 h="19402">
                  <a:moveTo>
                    <a:pt x="9545" y="19402"/>
                  </a:moveTo>
                  <a:cubicBezTo>
                    <a:pt x="14865" y="19402"/>
                    <a:pt x="19246" y="15021"/>
                    <a:pt x="19246" y="9701"/>
                  </a:cubicBezTo>
                  <a:cubicBezTo>
                    <a:pt x="19246" y="4381"/>
                    <a:pt x="14865" y="0"/>
                    <a:pt x="9545" y="0"/>
                  </a:cubicBezTo>
                  <a:cubicBezTo>
                    <a:pt x="4225" y="0"/>
                    <a:pt x="0" y="4381"/>
                    <a:pt x="0" y="9701"/>
                  </a:cubicBezTo>
                  <a:cubicBezTo>
                    <a:pt x="0" y="15021"/>
                    <a:pt x="4225" y="19402"/>
                    <a:pt x="9545"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3" name="图形 13">
              <a:extLst>
                <a:ext uri="{FF2B5EF4-FFF2-40B4-BE49-F238E27FC236}">
                  <a16:creationId xmlns:a16="http://schemas.microsoft.com/office/drawing/2014/main" id="{FF92C53A-442F-2D43-7094-20EC1079C0FF}"/>
                </a:ext>
              </a:extLst>
            </p:cNvPr>
            <p:cNvSpPr/>
            <p:nvPr/>
          </p:nvSpPr>
          <p:spPr>
            <a:xfrm>
              <a:off x="7310528" y="4180601"/>
              <a:ext cx="15960" cy="15959"/>
            </a:xfrm>
            <a:custGeom>
              <a:avLst/>
              <a:gdLst>
                <a:gd name="connsiteX0" fmla="*/ 7980 w 15960"/>
                <a:gd name="connsiteY0" fmla="*/ 15960 h 15959"/>
                <a:gd name="connsiteX1" fmla="*/ 15960 w 15960"/>
                <a:gd name="connsiteY1" fmla="*/ 7980 h 15959"/>
                <a:gd name="connsiteX2" fmla="*/ 7980 w 15960"/>
                <a:gd name="connsiteY2" fmla="*/ 0 h 15959"/>
                <a:gd name="connsiteX3" fmla="*/ 0 w 15960"/>
                <a:gd name="connsiteY3" fmla="*/ 7980 h 15959"/>
                <a:gd name="connsiteX4" fmla="*/ 7980 w 15960"/>
                <a:gd name="connsiteY4" fmla="*/ 15960 h 1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59">
                  <a:moveTo>
                    <a:pt x="7980" y="15960"/>
                  </a:moveTo>
                  <a:cubicBezTo>
                    <a:pt x="12361" y="15960"/>
                    <a:pt x="15960" y="12361"/>
                    <a:pt x="15960" y="7980"/>
                  </a:cubicBezTo>
                  <a:cubicBezTo>
                    <a:pt x="15960" y="3599"/>
                    <a:pt x="12361" y="0"/>
                    <a:pt x="7980" y="0"/>
                  </a:cubicBezTo>
                  <a:cubicBezTo>
                    <a:pt x="3599" y="0"/>
                    <a:pt x="0" y="3599"/>
                    <a:pt x="0" y="7980"/>
                  </a:cubicBezTo>
                  <a:cubicBezTo>
                    <a:pt x="0" y="12361"/>
                    <a:pt x="3442"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4" name="图形 13">
              <a:extLst>
                <a:ext uri="{FF2B5EF4-FFF2-40B4-BE49-F238E27FC236}">
                  <a16:creationId xmlns:a16="http://schemas.microsoft.com/office/drawing/2014/main" id="{8230E9CD-A868-44BE-9193-B121E0DA048B}"/>
                </a:ext>
              </a:extLst>
            </p:cNvPr>
            <p:cNvSpPr/>
            <p:nvPr/>
          </p:nvSpPr>
          <p:spPr>
            <a:xfrm>
              <a:off x="7247627" y="4273232"/>
              <a:ext cx="21592" cy="21749"/>
            </a:xfrm>
            <a:custGeom>
              <a:avLst/>
              <a:gdLst>
                <a:gd name="connsiteX0" fmla="*/ 10796 w 21592"/>
                <a:gd name="connsiteY0" fmla="*/ 21749 h 21749"/>
                <a:gd name="connsiteX1" fmla="*/ 21593 w 21592"/>
                <a:gd name="connsiteY1" fmla="*/ 10953 h 21749"/>
                <a:gd name="connsiteX2" fmla="*/ 10796 w 21592"/>
                <a:gd name="connsiteY2" fmla="*/ 0 h 21749"/>
                <a:gd name="connsiteX3" fmla="*/ 0 w 21592"/>
                <a:gd name="connsiteY3" fmla="*/ 10953 h 21749"/>
                <a:gd name="connsiteX4" fmla="*/ 10796 w 21592"/>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2" h="21749">
                  <a:moveTo>
                    <a:pt x="10796" y="21749"/>
                  </a:moveTo>
                  <a:cubicBezTo>
                    <a:pt x="16742" y="21749"/>
                    <a:pt x="21593" y="16899"/>
                    <a:pt x="21593" y="10953"/>
                  </a:cubicBezTo>
                  <a:cubicBezTo>
                    <a:pt x="21593" y="5007"/>
                    <a:pt x="16742" y="0"/>
                    <a:pt x="10796" y="0"/>
                  </a:cubicBezTo>
                  <a:cubicBezTo>
                    <a:pt x="4851" y="0"/>
                    <a:pt x="0" y="4851"/>
                    <a:pt x="0" y="10953"/>
                  </a:cubicBezTo>
                  <a:cubicBezTo>
                    <a:pt x="0" y="16899"/>
                    <a:pt x="4851" y="21749"/>
                    <a:pt x="10796"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5" name="图形 13">
              <a:extLst>
                <a:ext uri="{FF2B5EF4-FFF2-40B4-BE49-F238E27FC236}">
                  <a16:creationId xmlns:a16="http://schemas.microsoft.com/office/drawing/2014/main" id="{948B937B-D343-1D91-2F17-1A5099B410AD}"/>
                </a:ext>
              </a:extLst>
            </p:cNvPr>
            <p:cNvSpPr/>
            <p:nvPr/>
          </p:nvSpPr>
          <p:spPr>
            <a:xfrm>
              <a:off x="7179719" y="4363046"/>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307" y="0"/>
                    <a:pt x="11735" y="0"/>
                  </a:cubicBezTo>
                  <a:cubicBezTo>
                    <a:pt x="5320" y="0"/>
                    <a:pt x="0" y="5320"/>
                    <a:pt x="0" y="11735"/>
                  </a:cubicBezTo>
                  <a:cubicBezTo>
                    <a:pt x="0" y="18307"/>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6" name="图形 13">
              <a:extLst>
                <a:ext uri="{FF2B5EF4-FFF2-40B4-BE49-F238E27FC236}">
                  <a16:creationId xmlns:a16="http://schemas.microsoft.com/office/drawing/2014/main" id="{4261B273-E95F-0C4C-3132-D68A97B9EABC}"/>
                </a:ext>
              </a:extLst>
            </p:cNvPr>
            <p:cNvSpPr/>
            <p:nvPr/>
          </p:nvSpPr>
          <p:spPr>
            <a:xfrm>
              <a:off x="7106177" y="4448636"/>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151" y="0"/>
                    <a:pt x="11735" y="0"/>
                  </a:cubicBezTo>
                  <a:cubicBezTo>
                    <a:pt x="5320" y="0"/>
                    <a:pt x="0" y="5164"/>
                    <a:pt x="0" y="11735"/>
                  </a:cubicBezTo>
                  <a:cubicBezTo>
                    <a:pt x="0" y="18307"/>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7" name="图形 13">
              <a:extLst>
                <a:ext uri="{FF2B5EF4-FFF2-40B4-BE49-F238E27FC236}">
                  <a16:creationId xmlns:a16="http://schemas.microsoft.com/office/drawing/2014/main" id="{2E81DA35-52FD-E3F5-9FF3-0B33FBCB11FF}"/>
                </a:ext>
              </a:extLst>
            </p:cNvPr>
            <p:cNvSpPr/>
            <p:nvPr/>
          </p:nvSpPr>
          <p:spPr>
            <a:xfrm>
              <a:off x="7022152" y="4524055"/>
              <a:ext cx="31920" cy="31919"/>
            </a:xfrm>
            <a:custGeom>
              <a:avLst/>
              <a:gdLst>
                <a:gd name="connsiteX0" fmla="*/ 15960 w 31920"/>
                <a:gd name="connsiteY0" fmla="*/ 31920 h 31919"/>
                <a:gd name="connsiteX1" fmla="*/ 31920 w 31920"/>
                <a:gd name="connsiteY1" fmla="*/ 15960 h 31919"/>
                <a:gd name="connsiteX2" fmla="*/ 15960 w 31920"/>
                <a:gd name="connsiteY2" fmla="*/ 0 h 31919"/>
                <a:gd name="connsiteX3" fmla="*/ 0 w 31920"/>
                <a:gd name="connsiteY3" fmla="*/ 15960 h 31919"/>
                <a:gd name="connsiteX4" fmla="*/ 15960 w 31920"/>
                <a:gd name="connsiteY4" fmla="*/ 31920 h 31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19">
                  <a:moveTo>
                    <a:pt x="15960" y="31920"/>
                  </a:moveTo>
                  <a:cubicBezTo>
                    <a:pt x="24722" y="31920"/>
                    <a:pt x="31920" y="24722"/>
                    <a:pt x="31920" y="15960"/>
                  </a:cubicBezTo>
                  <a:cubicBezTo>
                    <a:pt x="31920" y="7198"/>
                    <a:pt x="24722" y="0"/>
                    <a:pt x="15960" y="0"/>
                  </a:cubicBezTo>
                  <a:cubicBezTo>
                    <a:pt x="7198" y="0"/>
                    <a:pt x="0" y="7198"/>
                    <a:pt x="0" y="15960"/>
                  </a:cubicBezTo>
                  <a:cubicBezTo>
                    <a:pt x="156"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8" name="图形 13">
              <a:extLst>
                <a:ext uri="{FF2B5EF4-FFF2-40B4-BE49-F238E27FC236}">
                  <a16:creationId xmlns:a16="http://schemas.microsoft.com/office/drawing/2014/main" id="{A635FD48-8C97-5EC2-8F2D-20342780E03A}"/>
                </a:ext>
              </a:extLst>
            </p:cNvPr>
            <p:cNvSpPr/>
            <p:nvPr/>
          </p:nvSpPr>
          <p:spPr>
            <a:xfrm>
              <a:off x="6925922" y="4586956"/>
              <a:ext cx="53513" cy="53513"/>
            </a:xfrm>
            <a:custGeom>
              <a:avLst/>
              <a:gdLst>
                <a:gd name="connsiteX0" fmla="*/ 26757 w 53513"/>
                <a:gd name="connsiteY0" fmla="*/ 53513 h 53513"/>
                <a:gd name="connsiteX1" fmla="*/ 53513 w 53513"/>
                <a:gd name="connsiteY1" fmla="*/ 26757 h 53513"/>
                <a:gd name="connsiteX2" fmla="*/ 26757 w 53513"/>
                <a:gd name="connsiteY2" fmla="*/ 0 h 53513"/>
                <a:gd name="connsiteX3" fmla="*/ 0 w 53513"/>
                <a:gd name="connsiteY3" fmla="*/ 26757 h 53513"/>
                <a:gd name="connsiteX4" fmla="*/ 26757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7" y="53513"/>
                  </a:moveTo>
                  <a:cubicBezTo>
                    <a:pt x="41465" y="53513"/>
                    <a:pt x="53513" y="41465"/>
                    <a:pt x="53513" y="26757"/>
                  </a:cubicBezTo>
                  <a:cubicBezTo>
                    <a:pt x="53513" y="11892"/>
                    <a:pt x="41465" y="0"/>
                    <a:pt x="26757" y="0"/>
                  </a:cubicBezTo>
                  <a:cubicBezTo>
                    <a:pt x="12048" y="0"/>
                    <a:pt x="0" y="12048"/>
                    <a:pt x="0" y="26757"/>
                  </a:cubicBezTo>
                  <a:cubicBezTo>
                    <a:pt x="0" y="41465"/>
                    <a:pt x="12048" y="53513"/>
                    <a:pt x="26757"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9" name="图形 13">
              <a:extLst>
                <a:ext uri="{FF2B5EF4-FFF2-40B4-BE49-F238E27FC236}">
                  <a16:creationId xmlns:a16="http://schemas.microsoft.com/office/drawing/2014/main" id="{416E12A1-1055-A79E-05DB-118762814675}"/>
                </a:ext>
              </a:extLst>
            </p:cNvPr>
            <p:cNvSpPr/>
            <p:nvPr/>
          </p:nvSpPr>
          <p:spPr>
            <a:xfrm>
              <a:off x="6835169" y="4653769"/>
              <a:ext cx="53513" cy="53513"/>
            </a:xfrm>
            <a:custGeom>
              <a:avLst/>
              <a:gdLst>
                <a:gd name="connsiteX0" fmla="*/ 26756 w 53513"/>
                <a:gd name="connsiteY0" fmla="*/ 53513 h 53513"/>
                <a:gd name="connsiteX1" fmla="*/ 53513 w 53513"/>
                <a:gd name="connsiteY1" fmla="*/ 26757 h 53513"/>
                <a:gd name="connsiteX2" fmla="*/ 26756 w 53513"/>
                <a:gd name="connsiteY2" fmla="*/ 0 h 53513"/>
                <a:gd name="connsiteX3" fmla="*/ 0 w 53513"/>
                <a:gd name="connsiteY3" fmla="*/ 26757 h 53513"/>
                <a:gd name="connsiteX4" fmla="*/ 26756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6" y="53513"/>
                  </a:moveTo>
                  <a:cubicBezTo>
                    <a:pt x="41465" y="53513"/>
                    <a:pt x="53513" y="41465"/>
                    <a:pt x="53513" y="26757"/>
                  </a:cubicBezTo>
                  <a:cubicBezTo>
                    <a:pt x="53513" y="11892"/>
                    <a:pt x="41465" y="0"/>
                    <a:pt x="26756" y="0"/>
                  </a:cubicBezTo>
                  <a:cubicBezTo>
                    <a:pt x="12048" y="0"/>
                    <a:pt x="0" y="11892"/>
                    <a:pt x="0" y="26757"/>
                  </a:cubicBezTo>
                  <a:cubicBezTo>
                    <a:pt x="0" y="41621"/>
                    <a:pt x="12048" y="53513"/>
                    <a:pt x="26756"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0" name="图形 13">
              <a:extLst>
                <a:ext uri="{FF2B5EF4-FFF2-40B4-BE49-F238E27FC236}">
                  <a16:creationId xmlns:a16="http://schemas.microsoft.com/office/drawing/2014/main" id="{A44E4B0A-ED34-462B-DFB5-6E565EECE4FC}"/>
                </a:ext>
              </a:extLst>
            </p:cNvPr>
            <p:cNvSpPr/>
            <p:nvPr/>
          </p:nvSpPr>
          <p:spPr>
            <a:xfrm>
              <a:off x="6717972" y="4692105"/>
              <a:ext cx="97012" cy="97012"/>
            </a:xfrm>
            <a:custGeom>
              <a:avLst/>
              <a:gdLst>
                <a:gd name="connsiteX0" fmla="*/ 48506 w 97012"/>
                <a:gd name="connsiteY0" fmla="*/ 97012 h 97012"/>
                <a:gd name="connsiteX1" fmla="*/ 97012 w 97012"/>
                <a:gd name="connsiteY1" fmla="*/ 48506 h 97012"/>
                <a:gd name="connsiteX2" fmla="*/ 48506 w 97012"/>
                <a:gd name="connsiteY2" fmla="*/ 0 h 97012"/>
                <a:gd name="connsiteX3" fmla="*/ 0 w 97012"/>
                <a:gd name="connsiteY3" fmla="*/ 48506 h 97012"/>
                <a:gd name="connsiteX4" fmla="*/ 48506 w 97012"/>
                <a:gd name="connsiteY4" fmla="*/ 97012 h 9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12" h="97012">
                  <a:moveTo>
                    <a:pt x="48506" y="97012"/>
                  </a:moveTo>
                  <a:cubicBezTo>
                    <a:pt x="75263" y="97012"/>
                    <a:pt x="97012" y="75263"/>
                    <a:pt x="97012" y="48506"/>
                  </a:cubicBezTo>
                  <a:cubicBezTo>
                    <a:pt x="97012" y="21749"/>
                    <a:pt x="75263" y="0"/>
                    <a:pt x="48506" y="0"/>
                  </a:cubicBezTo>
                  <a:cubicBezTo>
                    <a:pt x="21749" y="0"/>
                    <a:pt x="0" y="21749"/>
                    <a:pt x="0" y="48506"/>
                  </a:cubicBezTo>
                  <a:cubicBezTo>
                    <a:pt x="0" y="75263"/>
                    <a:pt x="21749" y="97012"/>
                    <a:pt x="48506" y="9701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1" name="图形 13">
              <a:extLst>
                <a:ext uri="{FF2B5EF4-FFF2-40B4-BE49-F238E27FC236}">
                  <a16:creationId xmlns:a16="http://schemas.microsoft.com/office/drawing/2014/main" id="{77706B39-2D47-972F-0B8D-14C6866626D4}"/>
                </a:ext>
              </a:extLst>
            </p:cNvPr>
            <p:cNvSpPr/>
            <p:nvPr/>
          </p:nvSpPr>
          <p:spPr>
            <a:xfrm>
              <a:off x="6620021" y="4746557"/>
              <a:ext cx="93569" cy="93569"/>
            </a:xfrm>
            <a:custGeom>
              <a:avLst/>
              <a:gdLst>
                <a:gd name="connsiteX0" fmla="*/ 46785 w 93569"/>
                <a:gd name="connsiteY0" fmla="*/ 93570 h 93569"/>
                <a:gd name="connsiteX1" fmla="*/ 93570 w 93569"/>
                <a:gd name="connsiteY1" fmla="*/ 46785 h 93569"/>
                <a:gd name="connsiteX2" fmla="*/ 46785 w 93569"/>
                <a:gd name="connsiteY2" fmla="*/ 0 h 93569"/>
                <a:gd name="connsiteX3" fmla="*/ 0 w 93569"/>
                <a:gd name="connsiteY3" fmla="*/ 46785 h 93569"/>
                <a:gd name="connsiteX4" fmla="*/ 46785 w 93569"/>
                <a:gd name="connsiteY4" fmla="*/ 93570 h 93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69" h="93569">
                  <a:moveTo>
                    <a:pt x="46785" y="93570"/>
                  </a:moveTo>
                  <a:cubicBezTo>
                    <a:pt x="72603" y="93570"/>
                    <a:pt x="93570" y="72603"/>
                    <a:pt x="93570" y="46785"/>
                  </a:cubicBezTo>
                  <a:cubicBezTo>
                    <a:pt x="93570" y="20967"/>
                    <a:pt x="72603" y="0"/>
                    <a:pt x="46785" y="0"/>
                  </a:cubicBezTo>
                  <a:cubicBezTo>
                    <a:pt x="20967" y="0"/>
                    <a:pt x="0" y="20967"/>
                    <a:pt x="0" y="46785"/>
                  </a:cubicBezTo>
                  <a:cubicBezTo>
                    <a:pt x="0" y="72603"/>
                    <a:pt x="20967" y="93570"/>
                    <a:pt x="46785" y="9357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2" name="图形 13">
              <a:extLst>
                <a:ext uri="{FF2B5EF4-FFF2-40B4-BE49-F238E27FC236}">
                  <a16:creationId xmlns:a16="http://schemas.microsoft.com/office/drawing/2014/main" id="{0AC603A6-4932-B650-63EC-23C95E14322D}"/>
                </a:ext>
              </a:extLst>
            </p:cNvPr>
            <p:cNvSpPr/>
            <p:nvPr/>
          </p:nvSpPr>
          <p:spPr>
            <a:xfrm>
              <a:off x="6517846" y="4792872"/>
              <a:ext cx="91066" cy="91066"/>
            </a:xfrm>
            <a:custGeom>
              <a:avLst/>
              <a:gdLst>
                <a:gd name="connsiteX0" fmla="*/ 45533 w 91066"/>
                <a:gd name="connsiteY0" fmla="*/ 91066 h 91066"/>
                <a:gd name="connsiteX1" fmla="*/ 91066 w 91066"/>
                <a:gd name="connsiteY1" fmla="*/ 45533 h 91066"/>
                <a:gd name="connsiteX2" fmla="*/ 45533 w 91066"/>
                <a:gd name="connsiteY2" fmla="*/ 0 h 91066"/>
                <a:gd name="connsiteX3" fmla="*/ 0 w 91066"/>
                <a:gd name="connsiteY3" fmla="*/ 45533 h 91066"/>
                <a:gd name="connsiteX4" fmla="*/ 45533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3" y="91066"/>
                  </a:moveTo>
                  <a:cubicBezTo>
                    <a:pt x="70725" y="91066"/>
                    <a:pt x="91066" y="70725"/>
                    <a:pt x="91066" y="45533"/>
                  </a:cubicBezTo>
                  <a:cubicBezTo>
                    <a:pt x="91066" y="20341"/>
                    <a:pt x="70725" y="0"/>
                    <a:pt x="45533" y="0"/>
                  </a:cubicBezTo>
                  <a:cubicBezTo>
                    <a:pt x="20341" y="0"/>
                    <a:pt x="0" y="20341"/>
                    <a:pt x="0" y="45533"/>
                  </a:cubicBezTo>
                  <a:cubicBezTo>
                    <a:pt x="0" y="70725"/>
                    <a:pt x="20341" y="91066"/>
                    <a:pt x="45533"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3" name="图形 13">
              <a:extLst>
                <a:ext uri="{FF2B5EF4-FFF2-40B4-BE49-F238E27FC236}">
                  <a16:creationId xmlns:a16="http://schemas.microsoft.com/office/drawing/2014/main" id="{1F6FF5B2-E528-E0BC-753D-17F74EF4375A}"/>
                </a:ext>
              </a:extLst>
            </p:cNvPr>
            <p:cNvSpPr/>
            <p:nvPr/>
          </p:nvSpPr>
          <p:spPr>
            <a:xfrm>
              <a:off x="6397989" y="4816656"/>
              <a:ext cx="117979" cy="117979"/>
            </a:xfrm>
            <a:custGeom>
              <a:avLst/>
              <a:gdLst>
                <a:gd name="connsiteX0" fmla="*/ 58990 w 117979"/>
                <a:gd name="connsiteY0" fmla="*/ 117979 h 117979"/>
                <a:gd name="connsiteX1" fmla="*/ 117979 w 117979"/>
                <a:gd name="connsiteY1" fmla="*/ 58990 h 117979"/>
                <a:gd name="connsiteX2" fmla="*/ 58990 w 117979"/>
                <a:gd name="connsiteY2" fmla="*/ 0 h 117979"/>
                <a:gd name="connsiteX3" fmla="*/ 0 w 117979"/>
                <a:gd name="connsiteY3" fmla="*/ 58990 h 117979"/>
                <a:gd name="connsiteX4" fmla="*/ 58990 w 117979"/>
                <a:gd name="connsiteY4" fmla="*/ 117979 h 11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79" h="117979">
                  <a:moveTo>
                    <a:pt x="58990" y="117979"/>
                  </a:moveTo>
                  <a:cubicBezTo>
                    <a:pt x="91535" y="117979"/>
                    <a:pt x="117979" y="91536"/>
                    <a:pt x="117979" y="58990"/>
                  </a:cubicBezTo>
                  <a:cubicBezTo>
                    <a:pt x="117979" y="26444"/>
                    <a:pt x="91535" y="0"/>
                    <a:pt x="58990" y="0"/>
                  </a:cubicBezTo>
                  <a:cubicBezTo>
                    <a:pt x="26444" y="0"/>
                    <a:pt x="0" y="26444"/>
                    <a:pt x="0" y="58990"/>
                  </a:cubicBezTo>
                  <a:cubicBezTo>
                    <a:pt x="0" y="91536"/>
                    <a:pt x="26444" y="117979"/>
                    <a:pt x="58990" y="1179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4" name="图形 13">
              <a:extLst>
                <a:ext uri="{FF2B5EF4-FFF2-40B4-BE49-F238E27FC236}">
                  <a16:creationId xmlns:a16="http://schemas.microsoft.com/office/drawing/2014/main" id="{F75D58D6-D71D-7E61-C395-C782EB9F801F}"/>
                </a:ext>
              </a:extLst>
            </p:cNvPr>
            <p:cNvSpPr/>
            <p:nvPr/>
          </p:nvSpPr>
          <p:spPr>
            <a:xfrm>
              <a:off x="6289085" y="4845759"/>
              <a:ext cx="117979" cy="117979"/>
            </a:xfrm>
            <a:custGeom>
              <a:avLst/>
              <a:gdLst>
                <a:gd name="connsiteX0" fmla="*/ 58990 w 117979"/>
                <a:gd name="connsiteY0" fmla="*/ 117979 h 117979"/>
                <a:gd name="connsiteX1" fmla="*/ 117979 w 117979"/>
                <a:gd name="connsiteY1" fmla="*/ 58990 h 117979"/>
                <a:gd name="connsiteX2" fmla="*/ 58990 w 117979"/>
                <a:gd name="connsiteY2" fmla="*/ 0 h 117979"/>
                <a:gd name="connsiteX3" fmla="*/ 0 w 117979"/>
                <a:gd name="connsiteY3" fmla="*/ 58990 h 117979"/>
                <a:gd name="connsiteX4" fmla="*/ 58990 w 117979"/>
                <a:gd name="connsiteY4" fmla="*/ 117979 h 11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79" h="117979">
                  <a:moveTo>
                    <a:pt x="58990" y="117979"/>
                  </a:moveTo>
                  <a:cubicBezTo>
                    <a:pt x="91536" y="117979"/>
                    <a:pt x="117979" y="91535"/>
                    <a:pt x="117979" y="58990"/>
                  </a:cubicBezTo>
                  <a:cubicBezTo>
                    <a:pt x="117979" y="26444"/>
                    <a:pt x="91536" y="0"/>
                    <a:pt x="58990" y="0"/>
                  </a:cubicBezTo>
                  <a:cubicBezTo>
                    <a:pt x="26444" y="0"/>
                    <a:pt x="0" y="26444"/>
                    <a:pt x="0" y="58990"/>
                  </a:cubicBezTo>
                  <a:cubicBezTo>
                    <a:pt x="0" y="91535"/>
                    <a:pt x="26444" y="117979"/>
                    <a:pt x="58990" y="1179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5" name="图形 13">
              <a:extLst>
                <a:ext uri="{FF2B5EF4-FFF2-40B4-BE49-F238E27FC236}">
                  <a16:creationId xmlns:a16="http://schemas.microsoft.com/office/drawing/2014/main" id="{2F2867E8-2587-7733-ECEF-3EC6D352C664}"/>
                </a:ext>
              </a:extLst>
            </p:cNvPr>
            <p:cNvSpPr/>
            <p:nvPr/>
          </p:nvSpPr>
          <p:spPr>
            <a:xfrm>
              <a:off x="6184248" y="4872829"/>
              <a:ext cx="106244" cy="106087"/>
            </a:xfrm>
            <a:custGeom>
              <a:avLst/>
              <a:gdLst>
                <a:gd name="connsiteX0" fmla="*/ 53044 w 106244"/>
                <a:gd name="connsiteY0" fmla="*/ 106087 h 106087"/>
                <a:gd name="connsiteX1" fmla="*/ 106245 w 106244"/>
                <a:gd name="connsiteY1" fmla="*/ 53044 h 106087"/>
                <a:gd name="connsiteX2" fmla="*/ 53044 w 106244"/>
                <a:gd name="connsiteY2" fmla="*/ 0 h 106087"/>
                <a:gd name="connsiteX3" fmla="*/ 1 w 106244"/>
                <a:gd name="connsiteY3" fmla="*/ 53044 h 106087"/>
                <a:gd name="connsiteX4" fmla="*/ 53044 w 106244"/>
                <a:gd name="connsiteY4" fmla="*/ 106087 h 106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44" h="106087">
                  <a:moveTo>
                    <a:pt x="53044" y="106087"/>
                  </a:moveTo>
                  <a:cubicBezTo>
                    <a:pt x="82461" y="106087"/>
                    <a:pt x="106245" y="82304"/>
                    <a:pt x="106245" y="53044"/>
                  </a:cubicBezTo>
                  <a:cubicBezTo>
                    <a:pt x="106245" y="23627"/>
                    <a:pt x="82461" y="0"/>
                    <a:pt x="53044" y="0"/>
                  </a:cubicBezTo>
                  <a:cubicBezTo>
                    <a:pt x="23784" y="0"/>
                    <a:pt x="1" y="23784"/>
                    <a:pt x="1" y="53044"/>
                  </a:cubicBezTo>
                  <a:cubicBezTo>
                    <a:pt x="-156" y="82304"/>
                    <a:pt x="23628" y="106087"/>
                    <a:pt x="53044" y="1060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6" name="图形 13">
              <a:extLst>
                <a:ext uri="{FF2B5EF4-FFF2-40B4-BE49-F238E27FC236}">
                  <a16:creationId xmlns:a16="http://schemas.microsoft.com/office/drawing/2014/main" id="{8B7A4108-410D-DA45-2EAD-7B6B82A853B7}"/>
                </a:ext>
              </a:extLst>
            </p:cNvPr>
            <p:cNvSpPr/>
            <p:nvPr/>
          </p:nvSpPr>
          <p:spPr>
            <a:xfrm>
              <a:off x="6079726" y="4892857"/>
              <a:ext cx="91066" cy="91066"/>
            </a:xfrm>
            <a:custGeom>
              <a:avLst/>
              <a:gdLst>
                <a:gd name="connsiteX0" fmla="*/ 45534 w 91066"/>
                <a:gd name="connsiteY0" fmla="*/ 91066 h 91066"/>
                <a:gd name="connsiteX1" fmla="*/ 91067 w 91066"/>
                <a:gd name="connsiteY1" fmla="*/ 45533 h 91066"/>
                <a:gd name="connsiteX2" fmla="*/ 45534 w 91066"/>
                <a:gd name="connsiteY2" fmla="*/ 0 h 91066"/>
                <a:gd name="connsiteX3" fmla="*/ 1 w 91066"/>
                <a:gd name="connsiteY3" fmla="*/ 45533 h 91066"/>
                <a:gd name="connsiteX4" fmla="*/ 45534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4" y="91066"/>
                  </a:moveTo>
                  <a:cubicBezTo>
                    <a:pt x="70726" y="91066"/>
                    <a:pt x="91067" y="70725"/>
                    <a:pt x="91067" y="45533"/>
                  </a:cubicBezTo>
                  <a:cubicBezTo>
                    <a:pt x="91067" y="20341"/>
                    <a:pt x="70726" y="0"/>
                    <a:pt x="45534" y="0"/>
                  </a:cubicBezTo>
                  <a:cubicBezTo>
                    <a:pt x="20342" y="0"/>
                    <a:pt x="1" y="20341"/>
                    <a:pt x="1" y="45533"/>
                  </a:cubicBezTo>
                  <a:cubicBezTo>
                    <a:pt x="-156" y="70725"/>
                    <a:pt x="20342" y="91066"/>
                    <a:pt x="45534"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7" name="图形 13">
              <a:extLst>
                <a:ext uri="{FF2B5EF4-FFF2-40B4-BE49-F238E27FC236}">
                  <a16:creationId xmlns:a16="http://schemas.microsoft.com/office/drawing/2014/main" id="{304D128D-1C02-A6E5-C121-155738658082}"/>
                </a:ext>
              </a:extLst>
            </p:cNvPr>
            <p:cNvSpPr/>
            <p:nvPr/>
          </p:nvSpPr>
          <p:spPr>
            <a:xfrm>
              <a:off x="5971448" y="4901620"/>
              <a:ext cx="81990" cy="81990"/>
            </a:xfrm>
            <a:custGeom>
              <a:avLst/>
              <a:gdLst>
                <a:gd name="connsiteX0" fmla="*/ 40996 w 81990"/>
                <a:gd name="connsiteY0" fmla="*/ 81991 h 81990"/>
                <a:gd name="connsiteX1" fmla="*/ 81991 w 81990"/>
                <a:gd name="connsiteY1" fmla="*/ 40996 h 81990"/>
                <a:gd name="connsiteX2" fmla="*/ 40996 w 81990"/>
                <a:gd name="connsiteY2" fmla="*/ 0 h 81990"/>
                <a:gd name="connsiteX3" fmla="*/ 0 w 81990"/>
                <a:gd name="connsiteY3" fmla="*/ 40996 h 81990"/>
                <a:gd name="connsiteX4" fmla="*/ 40996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6" y="81991"/>
                  </a:moveTo>
                  <a:cubicBezTo>
                    <a:pt x="63684" y="81991"/>
                    <a:pt x="81991" y="63684"/>
                    <a:pt x="81991" y="40996"/>
                  </a:cubicBezTo>
                  <a:cubicBezTo>
                    <a:pt x="81991" y="18307"/>
                    <a:pt x="63684" y="0"/>
                    <a:pt x="40996" y="0"/>
                  </a:cubicBezTo>
                  <a:cubicBezTo>
                    <a:pt x="18307" y="0"/>
                    <a:pt x="0" y="18307"/>
                    <a:pt x="0" y="40996"/>
                  </a:cubicBezTo>
                  <a:cubicBezTo>
                    <a:pt x="0" y="63684"/>
                    <a:pt x="18464" y="81991"/>
                    <a:pt x="40996"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8" name="图形 13">
              <a:extLst>
                <a:ext uri="{FF2B5EF4-FFF2-40B4-BE49-F238E27FC236}">
                  <a16:creationId xmlns:a16="http://schemas.microsoft.com/office/drawing/2014/main" id="{DC025491-AC1E-09F1-098E-52F3E9C7FDEF}"/>
                </a:ext>
              </a:extLst>
            </p:cNvPr>
            <p:cNvSpPr/>
            <p:nvPr/>
          </p:nvSpPr>
          <p:spPr>
            <a:xfrm>
              <a:off x="5858789" y="4897395"/>
              <a:ext cx="81990" cy="81990"/>
            </a:xfrm>
            <a:custGeom>
              <a:avLst/>
              <a:gdLst>
                <a:gd name="connsiteX0" fmla="*/ 40996 w 81990"/>
                <a:gd name="connsiteY0" fmla="*/ 81991 h 81990"/>
                <a:gd name="connsiteX1" fmla="*/ 81991 w 81990"/>
                <a:gd name="connsiteY1" fmla="*/ 40995 h 81990"/>
                <a:gd name="connsiteX2" fmla="*/ 40996 w 81990"/>
                <a:gd name="connsiteY2" fmla="*/ 0 h 81990"/>
                <a:gd name="connsiteX3" fmla="*/ 0 w 81990"/>
                <a:gd name="connsiteY3" fmla="*/ 40995 h 81990"/>
                <a:gd name="connsiteX4" fmla="*/ 40996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6" y="81991"/>
                  </a:moveTo>
                  <a:cubicBezTo>
                    <a:pt x="63684" y="81991"/>
                    <a:pt x="81991" y="63684"/>
                    <a:pt x="81991" y="40995"/>
                  </a:cubicBezTo>
                  <a:cubicBezTo>
                    <a:pt x="81991" y="18307"/>
                    <a:pt x="63684" y="0"/>
                    <a:pt x="40996" y="0"/>
                  </a:cubicBezTo>
                  <a:cubicBezTo>
                    <a:pt x="18307" y="0"/>
                    <a:pt x="0" y="18307"/>
                    <a:pt x="0" y="40995"/>
                  </a:cubicBezTo>
                  <a:cubicBezTo>
                    <a:pt x="0" y="63684"/>
                    <a:pt x="18464" y="81991"/>
                    <a:pt x="40996"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9" name="图形 13">
              <a:extLst>
                <a:ext uri="{FF2B5EF4-FFF2-40B4-BE49-F238E27FC236}">
                  <a16:creationId xmlns:a16="http://schemas.microsoft.com/office/drawing/2014/main" id="{B3B6E890-C51E-FEE8-4567-04D7606AD877}"/>
                </a:ext>
              </a:extLst>
            </p:cNvPr>
            <p:cNvSpPr/>
            <p:nvPr/>
          </p:nvSpPr>
          <p:spPr>
            <a:xfrm>
              <a:off x="5745035" y="4883156"/>
              <a:ext cx="85433" cy="85276"/>
            </a:xfrm>
            <a:custGeom>
              <a:avLst/>
              <a:gdLst>
                <a:gd name="connsiteX0" fmla="*/ 42717 w 85433"/>
                <a:gd name="connsiteY0" fmla="*/ 85277 h 85276"/>
                <a:gd name="connsiteX1" fmla="*/ 85433 w 85433"/>
                <a:gd name="connsiteY1" fmla="*/ 42717 h 85276"/>
                <a:gd name="connsiteX2" fmla="*/ 42717 w 85433"/>
                <a:gd name="connsiteY2" fmla="*/ 0 h 85276"/>
                <a:gd name="connsiteX3" fmla="*/ 0 w 85433"/>
                <a:gd name="connsiteY3" fmla="*/ 42717 h 85276"/>
                <a:gd name="connsiteX4" fmla="*/ 42717 w 85433"/>
                <a:gd name="connsiteY4" fmla="*/ 85277 h 85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33" h="85276">
                  <a:moveTo>
                    <a:pt x="42717" y="85277"/>
                  </a:moveTo>
                  <a:cubicBezTo>
                    <a:pt x="66344" y="85277"/>
                    <a:pt x="85433" y="66187"/>
                    <a:pt x="85433" y="42717"/>
                  </a:cubicBezTo>
                  <a:cubicBezTo>
                    <a:pt x="85433" y="19089"/>
                    <a:pt x="66344" y="0"/>
                    <a:pt x="42717" y="0"/>
                  </a:cubicBezTo>
                  <a:cubicBezTo>
                    <a:pt x="19246" y="0"/>
                    <a:pt x="0" y="19089"/>
                    <a:pt x="0" y="42717"/>
                  </a:cubicBezTo>
                  <a:cubicBezTo>
                    <a:pt x="0" y="66187"/>
                    <a:pt x="19090" y="85277"/>
                    <a:pt x="42717" y="8527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0" name="图形 13">
              <a:extLst>
                <a:ext uri="{FF2B5EF4-FFF2-40B4-BE49-F238E27FC236}">
                  <a16:creationId xmlns:a16="http://schemas.microsoft.com/office/drawing/2014/main" id="{79CBDA73-9A6C-A6A6-56D9-998E9CA7CE02}"/>
                </a:ext>
              </a:extLst>
            </p:cNvPr>
            <p:cNvSpPr/>
            <p:nvPr/>
          </p:nvSpPr>
          <p:spPr>
            <a:xfrm>
              <a:off x="5631437" y="4859372"/>
              <a:ext cx="91066" cy="91066"/>
            </a:xfrm>
            <a:custGeom>
              <a:avLst/>
              <a:gdLst>
                <a:gd name="connsiteX0" fmla="*/ 45533 w 91066"/>
                <a:gd name="connsiteY0" fmla="*/ 91066 h 91066"/>
                <a:gd name="connsiteX1" fmla="*/ 91066 w 91066"/>
                <a:gd name="connsiteY1" fmla="*/ 45533 h 91066"/>
                <a:gd name="connsiteX2" fmla="*/ 45533 w 91066"/>
                <a:gd name="connsiteY2" fmla="*/ 0 h 91066"/>
                <a:gd name="connsiteX3" fmla="*/ 0 w 91066"/>
                <a:gd name="connsiteY3" fmla="*/ 45533 h 91066"/>
                <a:gd name="connsiteX4" fmla="*/ 45533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3" y="91066"/>
                  </a:moveTo>
                  <a:cubicBezTo>
                    <a:pt x="70725" y="91066"/>
                    <a:pt x="91066" y="70725"/>
                    <a:pt x="91066" y="45533"/>
                  </a:cubicBezTo>
                  <a:cubicBezTo>
                    <a:pt x="91066" y="20341"/>
                    <a:pt x="70725" y="0"/>
                    <a:pt x="45533" y="0"/>
                  </a:cubicBezTo>
                  <a:cubicBezTo>
                    <a:pt x="20341" y="0"/>
                    <a:pt x="0" y="20341"/>
                    <a:pt x="0" y="45533"/>
                  </a:cubicBezTo>
                  <a:cubicBezTo>
                    <a:pt x="0" y="70569"/>
                    <a:pt x="20341" y="91066"/>
                    <a:pt x="45533"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1" name="图形 13">
              <a:extLst>
                <a:ext uri="{FF2B5EF4-FFF2-40B4-BE49-F238E27FC236}">
                  <a16:creationId xmlns:a16="http://schemas.microsoft.com/office/drawing/2014/main" id="{A671BF63-B943-7A47-9567-765CDE9E4F6C}"/>
                </a:ext>
              </a:extLst>
            </p:cNvPr>
            <p:cNvSpPr/>
            <p:nvPr/>
          </p:nvSpPr>
          <p:spPr>
            <a:xfrm>
              <a:off x="5519560" y="4827139"/>
              <a:ext cx="97012" cy="97011"/>
            </a:xfrm>
            <a:custGeom>
              <a:avLst/>
              <a:gdLst>
                <a:gd name="connsiteX0" fmla="*/ 48506 w 97012"/>
                <a:gd name="connsiteY0" fmla="*/ 97012 h 97011"/>
                <a:gd name="connsiteX1" fmla="*/ 97012 w 97012"/>
                <a:gd name="connsiteY1" fmla="*/ 48506 h 97011"/>
                <a:gd name="connsiteX2" fmla="*/ 48506 w 97012"/>
                <a:gd name="connsiteY2" fmla="*/ 0 h 97011"/>
                <a:gd name="connsiteX3" fmla="*/ 0 w 97012"/>
                <a:gd name="connsiteY3" fmla="*/ 48506 h 97011"/>
                <a:gd name="connsiteX4" fmla="*/ 48506 w 97012"/>
                <a:gd name="connsiteY4" fmla="*/ 97012 h 9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12" h="97011">
                  <a:moveTo>
                    <a:pt x="48506" y="97012"/>
                  </a:moveTo>
                  <a:cubicBezTo>
                    <a:pt x="75263" y="97012"/>
                    <a:pt x="97012" y="75263"/>
                    <a:pt x="97012" y="48506"/>
                  </a:cubicBezTo>
                  <a:cubicBezTo>
                    <a:pt x="97012" y="21749"/>
                    <a:pt x="75263" y="0"/>
                    <a:pt x="48506" y="0"/>
                  </a:cubicBezTo>
                  <a:cubicBezTo>
                    <a:pt x="21749" y="0"/>
                    <a:pt x="0" y="21749"/>
                    <a:pt x="0" y="48506"/>
                  </a:cubicBezTo>
                  <a:cubicBezTo>
                    <a:pt x="0" y="75263"/>
                    <a:pt x="21749" y="97012"/>
                    <a:pt x="48506" y="9701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2" name="图形 13">
              <a:extLst>
                <a:ext uri="{FF2B5EF4-FFF2-40B4-BE49-F238E27FC236}">
                  <a16:creationId xmlns:a16="http://schemas.microsoft.com/office/drawing/2014/main" id="{E6A02683-D8D9-D2E3-BF45-283B40F9781F}"/>
                </a:ext>
              </a:extLst>
            </p:cNvPr>
            <p:cNvSpPr/>
            <p:nvPr/>
          </p:nvSpPr>
          <p:spPr>
            <a:xfrm>
              <a:off x="5425990" y="4802886"/>
              <a:ext cx="71037" cy="71037"/>
            </a:xfrm>
            <a:custGeom>
              <a:avLst/>
              <a:gdLst>
                <a:gd name="connsiteX0" fmla="*/ 35519 w 71037"/>
                <a:gd name="connsiteY0" fmla="*/ 71038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8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8"/>
                  </a:moveTo>
                  <a:cubicBezTo>
                    <a:pt x="55078" y="71038"/>
                    <a:pt x="71038" y="55078"/>
                    <a:pt x="71038" y="35519"/>
                  </a:cubicBezTo>
                  <a:cubicBezTo>
                    <a:pt x="71038" y="15960"/>
                    <a:pt x="55078" y="0"/>
                    <a:pt x="35519" y="0"/>
                  </a:cubicBezTo>
                  <a:cubicBezTo>
                    <a:pt x="15960" y="0"/>
                    <a:pt x="0" y="15960"/>
                    <a:pt x="0" y="35519"/>
                  </a:cubicBezTo>
                  <a:cubicBezTo>
                    <a:pt x="0" y="55078"/>
                    <a:pt x="15960" y="71038"/>
                    <a:pt x="35519" y="710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3" name="图形 13">
              <a:extLst>
                <a:ext uri="{FF2B5EF4-FFF2-40B4-BE49-F238E27FC236}">
                  <a16:creationId xmlns:a16="http://schemas.microsoft.com/office/drawing/2014/main" id="{F07DB18D-2337-25EE-11B8-138788CE94BF}"/>
                </a:ext>
              </a:extLst>
            </p:cNvPr>
            <p:cNvSpPr/>
            <p:nvPr/>
          </p:nvSpPr>
          <p:spPr>
            <a:xfrm>
              <a:off x="5320216" y="4755319"/>
              <a:ext cx="76044" cy="76044"/>
            </a:xfrm>
            <a:custGeom>
              <a:avLst/>
              <a:gdLst>
                <a:gd name="connsiteX0" fmla="*/ 76045 w 76044"/>
                <a:gd name="connsiteY0" fmla="*/ 38022 h 76044"/>
                <a:gd name="connsiteX1" fmla="*/ 38022 w 76044"/>
                <a:gd name="connsiteY1" fmla="*/ 76045 h 76044"/>
                <a:gd name="connsiteX2" fmla="*/ 0 w 76044"/>
                <a:gd name="connsiteY2" fmla="*/ 38022 h 76044"/>
                <a:gd name="connsiteX3" fmla="*/ 38022 w 76044"/>
                <a:gd name="connsiteY3" fmla="*/ 0 h 76044"/>
                <a:gd name="connsiteX4" fmla="*/ 76045 w 76044"/>
                <a:gd name="connsiteY4" fmla="*/ 38022 h 76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4" h="76044">
                  <a:moveTo>
                    <a:pt x="76045" y="38022"/>
                  </a:moveTo>
                  <a:cubicBezTo>
                    <a:pt x="76045" y="59022"/>
                    <a:pt x="59022" y="76045"/>
                    <a:pt x="38022" y="76045"/>
                  </a:cubicBezTo>
                  <a:cubicBezTo>
                    <a:pt x="17023" y="76045"/>
                    <a:pt x="0" y="59021"/>
                    <a:pt x="0" y="38022"/>
                  </a:cubicBezTo>
                  <a:cubicBezTo>
                    <a:pt x="0" y="17023"/>
                    <a:pt x="17023" y="0"/>
                    <a:pt x="38022" y="0"/>
                  </a:cubicBezTo>
                  <a:cubicBezTo>
                    <a:pt x="59022" y="0"/>
                    <a:pt x="76045" y="17023"/>
                    <a:pt x="76045" y="3802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4" name="图形 13">
              <a:extLst>
                <a:ext uri="{FF2B5EF4-FFF2-40B4-BE49-F238E27FC236}">
                  <a16:creationId xmlns:a16="http://schemas.microsoft.com/office/drawing/2014/main" id="{4E9D4F9F-638C-9F36-D32A-6F238BDE7D63}"/>
                </a:ext>
              </a:extLst>
            </p:cNvPr>
            <p:cNvSpPr/>
            <p:nvPr/>
          </p:nvSpPr>
          <p:spPr>
            <a:xfrm>
              <a:off x="5218822" y="4700867"/>
              <a:ext cx="79487" cy="79487"/>
            </a:xfrm>
            <a:custGeom>
              <a:avLst/>
              <a:gdLst>
                <a:gd name="connsiteX0" fmla="*/ 39744 w 79487"/>
                <a:gd name="connsiteY0" fmla="*/ 79487 h 79487"/>
                <a:gd name="connsiteX1" fmla="*/ 79487 w 79487"/>
                <a:gd name="connsiteY1" fmla="*/ 39744 h 79487"/>
                <a:gd name="connsiteX2" fmla="*/ 39744 w 79487"/>
                <a:gd name="connsiteY2" fmla="*/ 0 h 79487"/>
                <a:gd name="connsiteX3" fmla="*/ 0 w 79487"/>
                <a:gd name="connsiteY3" fmla="*/ 39744 h 79487"/>
                <a:gd name="connsiteX4" fmla="*/ 39744 w 79487"/>
                <a:gd name="connsiteY4" fmla="*/ 79487 h 79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7" h="79487">
                  <a:moveTo>
                    <a:pt x="39744" y="79487"/>
                  </a:moveTo>
                  <a:cubicBezTo>
                    <a:pt x="61650" y="79487"/>
                    <a:pt x="79487" y="61649"/>
                    <a:pt x="79487" y="39744"/>
                  </a:cubicBezTo>
                  <a:cubicBezTo>
                    <a:pt x="79487" y="17838"/>
                    <a:pt x="61650" y="0"/>
                    <a:pt x="39744" y="0"/>
                  </a:cubicBezTo>
                  <a:cubicBezTo>
                    <a:pt x="17838" y="0"/>
                    <a:pt x="0" y="17838"/>
                    <a:pt x="0" y="39744"/>
                  </a:cubicBezTo>
                  <a:cubicBezTo>
                    <a:pt x="0" y="61649"/>
                    <a:pt x="17838" y="79487"/>
                    <a:pt x="39744" y="794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5" name="图形 13">
              <a:extLst>
                <a:ext uri="{FF2B5EF4-FFF2-40B4-BE49-F238E27FC236}">
                  <a16:creationId xmlns:a16="http://schemas.microsoft.com/office/drawing/2014/main" id="{F4090B72-4B19-B0CE-794E-A271B6ECD25A}"/>
                </a:ext>
              </a:extLst>
            </p:cNvPr>
            <p:cNvSpPr/>
            <p:nvPr/>
          </p:nvSpPr>
          <p:spPr>
            <a:xfrm>
              <a:off x="5134326" y="4651892"/>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0"/>
                    <a:pt x="44596" y="0"/>
                    <a:pt x="28792" y="0"/>
                  </a:cubicBezTo>
                  <a:cubicBezTo>
                    <a:pt x="12832" y="0"/>
                    <a:pt x="1" y="12987"/>
                    <a:pt x="1" y="28791"/>
                  </a:cubicBezTo>
                  <a:cubicBezTo>
                    <a:pt x="-155" y="44594"/>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6" name="图形 13">
              <a:extLst>
                <a:ext uri="{FF2B5EF4-FFF2-40B4-BE49-F238E27FC236}">
                  <a16:creationId xmlns:a16="http://schemas.microsoft.com/office/drawing/2014/main" id="{4E7F8452-F30C-3F14-3A85-CAC827501C41}"/>
                </a:ext>
              </a:extLst>
            </p:cNvPr>
            <p:cNvSpPr/>
            <p:nvPr/>
          </p:nvSpPr>
          <p:spPr>
            <a:xfrm>
              <a:off x="5041070" y="4582419"/>
              <a:ext cx="62589" cy="62588"/>
            </a:xfrm>
            <a:custGeom>
              <a:avLst/>
              <a:gdLst>
                <a:gd name="connsiteX0" fmla="*/ 31296 w 62589"/>
                <a:gd name="connsiteY0" fmla="*/ 62588 h 62588"/>
                <a:gd name="connsiteX1" fmla="*/ 62590 w 62589"/>
                <a:gd name="connsiteY1" fmla="*/ 31294 h 62588"/>
                <a:gd name="connsiteX2" fmla="*/ 31296 w 62589"/>
                <a:gd name="connsiteY2" fmla="*/ 0 h 62588"/>
                <a:gd name="connsiteX3" fmla="*/ 1 w 62589"/>
                <a:gd name="connsiteY3" fmla="*/ 31294 h 62588"/>
                <a:gd name="connsiteX4" fmla="*/ 31296 w 62589"/>
                <a:gd name="connsiteY4" fmla="*/ 62588 h 6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9" h="62588">
                  <a:moveTo>
                    <a:pt x="31296" y="62588"/>
                  </a:moveTo>
                  <a:cubicBezTo>
                    <a:pt x="48664" y="62588"/>
                    <a:pt x="62590" y="48506"/>
                    <a:pt x="62590" y="31294"/>
                  </a:cubicBezTo>
                  <a:cubicBezTo>
                    <a:pt x="62590" y="13926"/>
                    <a:pt x="48507" y="0"/>
                    <a:pt x="31296" y="0"/>
                  </a:cubicBezTo>
                  <a:cubicBezTo>
                    <a:pt x="13927" y="0"/>
                    <a:pt x="1" y="14082"/>
                    <a:pt x="1" y="31294"/>
                  </a:cubicBezTo>
                  <a:cubicBezTo>
                    <a:pt x="-155" y="48506"/>
                    <a:pt x="13927" y="62588"/>
                    <a:pt x="31296" y="6258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7" name="图形 13">
              <a:extLst>
                <a:ext uri="{FF2B5EF4-FFF2-40B4-BE49-F238E27FC236}">
                  <a16:creationId xmlns:a16="http://schemas.microsoft.com/office/drawing/2014/main" id="{77DB30CF-F078-F462-5F55-4740F3639604}"/>
                </a:ext>
              </a:extLst>
            </p:cNvPr>
            <p:cNvSpPr/>
            <p:nvPr/>
          </p:nvSpPr>
          <p:spPr>
            <a:xfrm>
              <a:off x="4962522" y="4515762"/>
              <a:ext cx="48506" cy="48505"/>
            </a:xfrm>
            <a:custGeom>
              <a:avLst/>
              <a:gdLst>
                <a:gd name="connsiteX0" fmla="*/ 24253 w 48506"/>
                <a:gd name="connsiteY0" fmla="*/ 48506 h 48505"/>
                <a:gd name="connsiteX1" fmla="*/ 48506 w 48506"/>
                <a:gd name="connsiteY1" fmla="*/ 24253 h 48505"/>
                <a:gd name="connsiteX2" fmla="*/ 24253 w 48506"/>
                <a:gd name="connsiteY2" fmla="*/ 0 h 48505"/>
                <a:gd name="connsiteX3" fmla="*/ 0 w 48506"/>
                <a:gd name="connsiteY3" fmla="*/ 24253 h 48505"/>
                <a:gd name="connsiteX4" fmla="*/ 24253 w 48506"/>
                <a:gd name="connsiteY4" fmla="*/ 48506 h 48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5">
                  <a:moveTo>
                    <a:pt x="24253" y="48506"/>
                  </a:moveTo>
                  <a:cubicBezTo>
                    <a:pt x="37710" y="48506"/>
                    <a:pt x="48506" y="37709"/>
                    <a:pt x="48506" y="24253"/>
                  </a:cubicBezTo>
                  <a:cubicBezTo>
                    <a:pt x="48506" y="10796"/>
                    <a:pt x="37710" y="0"/>
                    <a:pt x="24253" y="0"/>
                  </a:cubicBezTo>
                  <a:cubicBezTo>
                    <a:pt x="10797" y="0"/>
                    <a:pt x="0" y="10796"/>
                    <a:pt x="0" y="24253"/>
                  </a:cubicBezTo>
                  <a:cubicBezTo>
                    <a:pt x="0" y="37709"/>
                    <a:pt x="10953"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8" name="图形 13">
              <a:extLst>
                <a:ext uri="{FF2B5EF4-FFF2-40B4-BE49-F238E27FC236}">
                  <a16:creationId xmlns:a16="http://schemas.microsoft.com/office/drawing/2014/main" id="{B4C93E56-5B97-0898-F902-44E374B62471}"/>
                </a:ext>
              </a:extLst>
            </p:cNvPr>
            <p:cNvSpPr/>
            <p:nvPr/>
          </p:nvSpPr>
          <p:spPr>
            <a:xfrm>
              <a:off x="4885852" y="4439091"/>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5" y="42560"/>
                    <a:pt x="42560" y="33015"/>
                    <a:pt x="42560" y="21280"/>
                  </a:cubicBezTo>
                  <a:cubicBezTo>
                    <a:pt x="42560" y="9545"/>
                    <a:pt x="33015" y="0"/>
                    <a:pt x="21280" y="0"/>
                  </a:cubicBezTo>
                  <a:cubicBezTo>
                    <a:pt x="9545" y="0"/>
                    <a:pt x="0" y="9545"/>
                    <a:pt x="0" y="21280"/>
                  </a:cubicBezTo>
                  <a:cubicBezTo>
                    <a:pt x="0" y="33015"/>
                    <a:pt x="9388"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9" name="图形 13">
              <a:extLst>
                <a:ext uri="{FF2B5EF4-FFF2-40B4-BE49-F238E27FC236}">
                  <a16:creationId xmlns:a16="http://schemas.microsoft.com/office/drawing/2014/main" id="{6F59B30E-033A-70F9-09B6-987EDE539723}"/>
                </a:ext>
              </a:extLst>
            </p:cNvPr>
            <p:cNvSpPr/>
            <p:nvPr/>
          </p:nvSpPr>
          <p:spPr>
            <a:xfrm>
              <a:off x="4812308" y="4353658"/>
              <a:ext cx="42562" cy="42560"/>
            </a:xfrm>
            <a:custGeom>
              <a:avLst/>
              <a:gdLst>
                <a:gd name="connsiteX0" fmla="*/ 21282 w 42562"/>
                <a:gd name="connsiteY0" fmla="*/ 42560 h 42560"/>
                <a:gd name="connsiteX1" fmla="*/ 42562 w 42562"/>
                <a:gd name="connsiteY1" fmla="*/ 21280 h 42560"/>
                <a:gd name="connsiteX2" fmla="*/ 21282 w 42562"/>
                <a:gd name="connsiteY2" fmla="*/ 0 h 42560"/>
                <a:gd name="connsiteX3" fmla="*/ 2 w 42562"/>
                <a:gd name="connsiteY3" fmla="*/ 21280 h 42560"/>
                <a:gd name="connsiteX4" fmla="*/ 21282 w 42562"/>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2" h="42560">
                  <a:moveTo>
                    <a:pt x="21282" y="42560"/>
                  </a:moveTo>
                  <a:cubicBezTo>
                    <a:pt x="33017" y="42560"/>
                    <a:pt x="42562" y="33015"/>
                    <a:pt x="42562" y="21280"/>
                  </a:cubicBezTo>
                  <a:cubicBezTo>
                    <a:pt x="42562" y="9545"/>
                    <a:pt x="33017" y="0"/>
                    <a:pt x="21282" y="0"/>
                  </a:cubicBezTo>
                  <a:cubicBezTo>
                    <a:pt x="9547" y="0"/>
                    <a:pt x="2" y="9545"/>
                    <a:pt x="2" y="21280"/>
                  </a:cubicBezTo>
                  <a:cubicBezTo>
                    <a:pt x="-155" y="33015"/>
                    <a:pt x="9390" y="42560"/>
                    <a:pt x="21282"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0" name="图形 13">
              <a:extLst>
                <a:ext uri="{FF2B5EF4-FFF2-40B4-BE49-F238E27FC236}">
                  <a16:creationId xmlns:a16="http://schemas.microsoft.com/office/drawing/2014/main" id="{C9D71601-2E6E-8548-F3DE-FBBAA5B9C6BA}"/>
                </a:ext>
              </a:extLst>
            </p:cNvPr>
            <p:cNvSpPr/>
            <p:nvPr/>
          </p:nvSpPr>
          <p:spPr>
            <a:xfrm>
              <a:off x="4746123" y="4263687"/>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075"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1" name="图形 13">
              <a:extLst>
                <a:ext uri="{FF2B5EF4-FFF2-40B4-BE49-F238E27FC236}">
                  <a16:creationId xmlns:a16="http://schemas.microsoft.com/office/drawing/2014/main" id="{BC663114-2CAD-8980-EFB7-C1E0A58A64A1}"/>
                </a:ext>
              </a:extLst>
            </p:cNvPr>
            <p:cNvSpPr/>
            <p:nvPr/>
          </p:nvSpPr>
          <p:spPr>
            <a:xfrm>
              <a:off x="4688072" y="4170274"/>
              <a:ext cx="36927" cy="36770"/>
            </a:xfrm>
            <a:custGeom>
              <a:avLst/>
              <a:gdLst>
                <a:gd name="connsiteX0" fmla="*/ 18464 w 36927"/>
                <a:gd name="connsiteY0" fmla="*/ 36771 h 36770"/>
                <a:gd name="connsiteX1" fmla="*/ 36927 w 36927"/>
                <a:gd name="connsiteY1" fmla="*/ 18463 h 36770"/>
                <a:gd name="connsiteX2" fmla="*/ 18464 w 36927"/>
                <a:gd name="connsiteY2" fmla="*/ 0 h 36770"/>
                <a:gd name="connsiteX3" fmla="*/ 0 w 36927"/>
                <a:gd name="connsiteY3" fmla="*/ 18463 h 36770"/>
                <a:gd name="connsiteX4" fmla="*/ 18464 w 36927"/>
                <a:gd name="connsiteY4" fmla="*/ 36771 h 3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770">
                  <a:moveTo>
                    <a:pt x="18464" y="36771"/>
                  </a:moveTo>
                  <a:cubicBezTo>
                    <a:pt x="28634" y="36771"/>
                    <a:pt x="36927" y="28478"/>
                    <a:pt x="36927" y="18463"/>
                  </a:cubicBezTo>
                  <a:cubicBezTo>
                    <a:pt x="36927" y="8449"/>
                    <a:pt x="28634" y="0"/>
                    <a:pt x="18464" y="0"/>
                  </a:cubicBezTo>
                  <a:cubicBezTo>
                    <a:pt x="8293" y="0"/>
                    <a:pt x="0" y="8293"/>
                    <a:pt x="0" y="18463"/>
                  </a:cubicBezTo>
                  <a:cubicBezTo>
                    <a:pt x="0" y="28634"/>
                    <a:pt x="8293" y="36771"/>
                    <a:pt x="18464" y="367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2" name="图形 13">
              <a:extLst>
                <a:ext uri="{FF2B5EF4-FFF2-40B4-BE49-F238E27FC236}">
                  <a16:creationId xmlns:a16="http://schemas.microsoft.com/office/drawing/2014/main" id="{76850DFF-0AC4-1622-9E39-B3E171C8CF4D}"/>
                </a:ext>
              </a:extLst>
            </p:cNvPr>
            <p:cNvSpPr/>
            <p:nvPr/>
          </p:nvSpPr>
          <p:spPr>
            <a:xfrm>
              <a:off x="4632525" y="4067629"/>
              <a:ext cx="42560" cy="42560"/>
            </a:xfrm>
            <a:custGeom>
              <a:avLst/>
              <a:gdLst>
                <a:gd name="connsiteX0" fmla="*/ 42560 w 42560"/>
                <a:gd name="connsiteY0" fmla="*/ 21280 h 42560"/>
                <a:gd name="connsiteX1" fmla="*/ 21280 w 42560"/>
                <a:gd name="connsiteY1" fmla="*/ 42560 h 42560"/>
                <a:gd name="connsiteX2" fmla="*/ 0 w 42560"/>
                <a:gd name="connsiteY2" fmla="*/ 21280 h 42560"/>
                <a:gd name="connsiteX3" fmla="*/ 21280 w 42560"/>
                <a:gd name="connsiteY3" fmla="*/ 0 h 42560"/>
                <a:gd name="connsiteX4" fmla="*/ 42560 w 42560"/>
                <a:gd name="connsiteY4" fmla="*/ 2128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42560" y="21280"/>
                  </a:moveTo>
                  <a:cubicBezTo>
                    <a:pt x="42560" y="33033"/>
                    <a:pt x="33033" y="42560"/>
                    <a:pt x="21280" y="42560"/>
                  </a:cubicBezTo>
                  <a:cubicBezTo>
                    <a:pt x="9527" y="42560"/>
                    <a:pt x="0" y="33033"/>
                    <a:pt x="0" y="21280"/>
                  </a:cubicBezTo>
                  <a:cubicBezTo>
                    <a:pt x="0" y="9527"/>
                    <a:pt x="9527" y="0"/>
                    <a:pt x="21280" y="0"/>
                  </a:cubicBezTo>
                  <a:cubicBezTo>
                    <a:pt x="33033" y="0"/>
                    <a:pt x="42560" y="9527"/>
                    <a:pt x="42560" y="212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3" name="图形 13">
              <a:extLst>
                <a:ext uri="{FF2B5EF4-FFF2-40B4-BE49-F238E27FC236}">
                  <a16:creationId xmlns:a16="http://schemas.microsoft.com/office/drawing/2014/main" id="{14B3CE2B-8281-5B87-BEA2-C5AED89188C3}"/>
                </a:ext>
              </a:extLst>
            </p:cNvPr>
            <p:cNvSpPr/>
            <p:nvPr/>
          </p:nvSpPr>
          <p:spPr>
            <a:xfrm>
              <a:off x="4587461" y="3964358"/>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5" y="42560"/>
                    <a:pt x="42560" y="33015"/>
                    <a:pt x="42560" y="21280"/>
                  </a:cubicBezTo>
                  <a:cubicBezTo>
                    <a:pt x="42560" y="9545"/>
                    <a:pt x="33015" y="0"/>
                    <a:pt x="21280" y="0"/>
                  </a:cubicBezTo>
                  <a:cubicBezTo>
                    <a:pt x="9545" y="0"/>
                    <a:pt x="0" y="9545"/>
                    <a:pt x="0" y="21280"/>
                  </a:cubicBezTo>
                  <a:cubicBezTo>
                    <a:pt x="0" y="33015"/>
                    <a:pt x="9545"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4" name="图形 13">
              <a:extLst>
                <a:ext uri="{FF2B5EF4-FFF2-40B4-BE49-F238E27FC236}">
                  <a16:creationId xmlns:a16="http://schemas.microsoft.com/office/drawing/2014/main" id="{76A65D04-A8E0-155A-CEA0-E26145480130}"/>
                </a:ext>
              </a:extLst>
            </p:cNvPr>
            <p:cNvSpPr/>
            <p:nvPr/>
          </p:nvSpPr>
          <p:spPr>
            <a:xfrm>
              <a:off x="4542710" y="3850447"/>
              <a:ext cx="57581" cy="57581"/>
            </a:xfrm>
            <a:custGeom>
              <a:avLst/>
              <a:gdLst>
                <a:gd name="connsiteX0" fmla="*/ 28791 w 57581"/>
                <a:gd name="connsiteY0" fmla="*/ 57581 h 57581"/>
                <a:gd name="connsiteX1" fmla="*/ 57581 w 57581"/>
                <a:gd name="connsiteY1" fmla="*/ 28791 h 57581"/>
                <a:gd name="connsiteX2" fmla="*/ 28791 w 57581"/>
                <a:gd name="connsiteY2" fmla="*/ 0 h 57581"/>
                <a:gd name="connsiteX3" fmla="*/ 0 w 57581"/>
                <a:gd name="connsiteY3" fmla="*/ 28791 h 57581"/>
                <a:gd name="connsiteX4" fmla="*/ 28791 w 57581"/>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1" h="57581">
                  <a:moveTo>
                    <a:pt x="28791" y="57581"/>
                  </a:moveTo>
                  <a:cubicBezTo>
                    <a:pt x="44751" y="57581"/>
                    <a:pt x="57581" y="44594"/>
                    <a:pt x="57581" y="28791"/>
                  </a:cubicBezTo>
                  <a:cubicBezTo>
                    <a:pt x="57581" y="12830"/>
                    <a:pt x="44594" y="0"/>
                    <a:pt x="28791" y="0"/>
                  </a:cubicBezTo>
                  <a:cubicBezTo>
                    <a:pt x="12831" y="0"/>
                    <a:pt x="0" y="12987"/>
                    <a:pt x="0" y="28791"/>
                  </a:cubicBezTo>
                  <a:cubicBezTo>
                    <a:pt x="0" y="44594"/>
                    <a:pt x="12831" y="57581"/>
                    <a:pt x="28791"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5" name="图形 13">
              <a:extLst>
                <a:ext uri="{FF2B5EF4-FFF2-40B4-BE49-F238E27FC236}">
                  <a16:creationId xmlns:a16="http://schemas.microsoft.com/office/drawing/2014/main" id="{1EE7BA9F-7130-BB9B-3DBE-480FE643A2E9}"/>
                </a:ext>
              </a:extLst>
            </p:cNvPr>
            <p:cNvSpPr/>
            <p:nvPr/>
          </p:nvSpPr>
          <p:spPr>
            <a:xfrm>
              <a:off x="4512355" y="3740135"/>
              <a:ext cx="60084" cy="60084"/>
            </a:xfrm>
            <a:custGeom>
              <a:avLst/>
              <a:gdLst>
                <a:gd name="connsiteX0" fmla="*/ 60085 w 60084"/>
                <a:gd name="connsiteY0" fmla="*/ 30042 h 60084"/>
                <a:gd name="connsiteX1" fmla="*/ 30043 w 60084"/>
                <a:gd name="connsiteY1" fmla="*/ 60085 h 60084"/>
                <a:gd name="connsiteX2" fmla="*/ 0 w 60084"/>
                <a:gd name="connsiteY2" fmla="*/ 30042 h 60084"/>
                <a:gd name="connsiteX3" fmla="*/ 30043 w 60084"/>
                <a:gd name="connsiteY3" fmla="*/ 0 h 60084"/>
                <a:gd name="connsiteX4" fmla="*/ 60085 w 60084"/>
                <a:gd name="connsiteY4" fmla="*/ 30042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60085" y="30042"/>
                  </a:moveTo>
                  <a:cubicBezTo>
                    <a:pt x="60085" y="46634"/>
                    <a:pt x="46635" y="60085"/>
                    <a:pt x="30043" y="60085"/>
                  </a:cubicBezTo>
                  <a:cubicBezTo>
                    <a:pt x="13451" y="60085"/>
                    <a:pt x="0" y="46634"/>
                    <a:pt x="0" y="30042"/>
                  </a:cubicBezTo>
                  <a:cubicBezTo>
                    <a:pt x="0" y="13450"/>
                    <a:pt x="13451" y="0"/>
                    <a:pt x="30043" y="0"/>
                  </a:cubicBezTo>
                  <a:cubicBezTo>
                    <a:pt x="46635" y="0"/>
                    <a:pt x="60085" y="13451"/>
                    <a:pt x="60085"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6" name="图形 13">
              <a:extLst>
                <a:ext uri="{FF2B5EF4-FFF2-40B4-BE49-F238E27FC236}">
                  <a16:creationId xmlns:a16="http://schemas.microsoft.com/office/drawing/2014/main" id="{BC463CFD-935C-20A2-B9EE-6C09474F5D5B}"/>
                </a:ext>
              </a:extLst>
            </p:cNvPr>
            <p:cNvSpPr/>
            <p:nvPr/>
          </p:nvSpPr>
          <p:spPr>
            <a:xfrm>
              <a:off x="4488883" y="3627007"/>
              <a:ext cx="65093" cy="65091"/>
            </a:xfrm>
            <a:custGeom>
              <a:avLst/>
              <a:gdLst>
                <a:gd name="connsiteX0" fmla="*/ 32547 w 65093"/>
                <a:gd name="connsiteY0" fmla="*/ 65092 h 65091"/>
                <a:gd name="connsiteX1" fmla="*/ 65093 w 65093"/>
                <a:gd name="connsiteY1" fmla="*/ 32546 h 65091"/>
                <a:gd name="connsiteX2" fmla="*/ 32547 w 65093"/>
                <a:gd name="connsiteY2" fmla="*/ 0 h 65091"/>
                <a:gd name="connsiteX3" fmla="*/ 1 w 65093"/>
                <a:gd name="connsiteY3" fmla="*/ 32546 h 65091"/>
                <a:gd name="connsiteX4" fmla="*/ 32547 w 65093"/>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3" h="65091">
                  <a:moveTo>
                    <a:pt x="32547" y="65092"/>
                  </a:moveTo>
                  <a:cubicBezTo>
                    <a:pt x="50541" y="65092"/>
                    <a:pt x="65093" y="50540"/>
                    <a:pt x="65093" y="32546"/>
                  </a:cubicBezTo>
                  <a:cubicBezTo>
                    <a:pt x="65093" y="14552"/>
                    <a:pt x="50541" y="0"/>
                    <a:pt x="32547" y="0"/>
                  </a:cubicBezTo>
                  <a:cubicBezTo>
                    <a:pt x="14553" y="0"/>
                    <a:pt x="1" y="14552"/>
                    <a:pt x="1" y="32546"/>
                  </a:cubicBezTo>
                  <a:cubicBezTo>
                    <a:pt x="-155" y="50384"/>
                    <a:pt x="14553" y="65092"/>
                    <a:pt x="32547"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7" name="图形 13">
              <a:extLst>
                <a:ext uri="{FF2B5EF4-FFF2-40B4-BE49-F238E27FC236}">
                  <a16:creationId xmlns:a16="http://schemas.microsoft.com/office/drawing/2014/main" id="{FEF52067-8C81-6E3D-AABC-FB41EC18C52D}"/>
                </a:ext>
              </a:extLst>
            </p:cNvPr>
            <p:cNvSpPr/>
            <p:nvPr/>
          </p:nvSpPr>
          <p:spPr>
            <a:xfrm>
              <a:off x="4471985" y="3510592"/>
              <a:ext cx="73541" cy="73541"/>
            </a:xfrm>
            <a:custGeom>
              <a:avLst/>
              <a:gdLst>
                <a:gd name="connsiteX0" fmla="*/ 36771 w 73541"/>
                <a:gd name="connsiteY0" fmla="*/ 73541 h 73541"/>
                <a:gd name="connsiteX1" fmla="*/ 73541 w 73541"/>
                <a:gd name="connsiteY1" fmla="*/ 36771 h 73541"/>
                <a:gd name="connsiteX2" fmla="*/ 36771 w 73541"/>
                <a:gd name="connsiteY2" fmla="*/ 0 h 73541"/>
                <a:gd name="connsiteX3" fmla="*/ 0 w 73541"/>
                <a:gd name="connsiteY3" fmla="*/ 36771 h 73541"/>
                <a:gd name="connsiteX4" fmla="*/ 36771 w 73541"/>
                <a:gd name="connsiteY4" fmla="*/ 73541 h 7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41" h="73541">
                  <a:moveTo>
                    <a:pt x="36771" y="73541"/>
                  </a:moveTo>
                  <a:cubicBezTo>
                    <a:pt x="57112" y="73541"/>
                    <a:pt x="73541" y="57112"/>
                    <a:pt x="73541" y="36771"/>
                  </a:cubicBezTo>
                  <a:cubicBezTo>
                    <a:pt x="73541" y="16430"/>
                    <a:pt x="57112" y="0"/>
                    <a:pt x="36771" y="0"/>
                  </a:cubicBezTo>
                  <a:cubicBezTo>
                    <a:pt x="16429" y="0"/>
                    <a:pt x="0" y="16430"/>
                    <a:pt x="0" y="36771"/>
                  </a:cubicBezTo>
                  <a:cubicBezTo>
                    <a:pt x="0" y="57112"/>
                    <a:pt x="16429" y="73541"/>
                    <a:pt x="36771" y="735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8" name="图形 13">
              <a:extLst>
                <a:ext uri="{FF2B5EF4-FFF2-40B4-BE49-F238E27FC236}">
                  <a16:creationId xmlns:a16="http://schemas.microsoft.com/office/drawing/2014/main" id="{01BADCAA-C88D-3927-717B-1FDAC33B3E54}"/>
                </a:ext>
              </a:extLst>
            </p:cNvPr>
            <p:cNvSpPr/>
            <p:nvPr/>
          </p:nvSpPr>
          <p:spPr>
            <a:xfrm>
              <a:off x="4466509" y="3396681"/>
              <a:ext cx="76044" cy="76044"/>
            </a:xfrm>
            <a:custGeom>
              <a:avLst/>
              <a:gdLst>
                <a:gd name="connsiteX0" fmla="*/ 38022 w 76044"/>
                <a:gd name="connsiteY0" fmla="*/ 76045 h 76044"/>
                <a:gd name="connsiteX1" fmla="*/ 76045 w 76044"/>
                <a:gd name="connsiteY1" fmla="*/ 38022 h 76044"/>
                <a:gd name="connsiteX2" fmla="*/ 38022 w 76044"/>
                <a:gd name="connsiteY2" fmla="*/ 0 h 76044"/>
                <a:gd name="connsiteX3" fmla="*/ 0 w 76044"/>
                <a:gd name="connsiteY3" fmla="*/ 38022 h 76044"/>
                <a:gd name="connsiteX4" fmla="*/ 38022 w 76044"/>
                <a:gd name="connsiteY4" fmla="*/ 76045 h 76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4" h="76044">
                  <a:moveTo>
                    <a:pt x="38022" y="76045"/>
                  </a:moveTo>
                  <a:cubicBezTo>
                    <a:pt x="58990" y="76045"/>
                    <a:pt x="76045" y="58990"/>
                    <a:pt x="76045" y="38022"/>
                  </a:cubicBezTo>
                  <a:cubicBezTo>
                    <a:pt x="76045" y="17055"/>
                    <a:pt x="58990" y="0"/>
                    <a:pt x="38022" y="0"/>
                  </a:cubicBezTo>
                  <a:cubicBezTo>
                    <a:pt x="17055" y="0"/>
                    <a:pt x="0" y="17055"/>
                    <a:pt x="0" y="38022"/>
                  </a:cubicBezTo>
                  <a:cubicBezTo>
                    <a:pt x="0" y="58990"/>
                    <a:pt x="17055" y="76045"/>
                    <a:pt x="38022" y="7604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9" name="图形 13">
              <a:extLst>
                <a:ext uri="{FF2B5EF4-FFF2-40B4-BE49-F238E27FC236}">
                  <a16:creationId xmlns:a16="http://schemas.microsoft.com/office/drawing/2014/main" id="{87DD73F4-2827-6612-2A3F-44F520C0E8FD}"/>
                </a:ext>
              </a:extLst>
            </p:cNvPr>
            <p:cNvSpPr/>
            <p:nvPr/>
          </p:nvSpPr>
          <p:spPr>
            <a:xfrm>
              <a:off x="4471985" y="3285274"/>
              <a:ext cx="73541" cy="73541"/>
            </a:xfrm>
            <a:custGeom>
              <a:avLst/>
              <a:gdLst>
                <a:gd name="connsiteX0" fmla="*/ 36771 w 73541"/>
                <a:gd name="connsiteY0" fmla="*/ 73541 h 73541"/>
                <a:gd name="connsiteX1" fmla="*/ 73541 w 73541"/>
                <a:gd name="connsiteY1" fmla="*/ 36771 h 73541"/>
                <a:gd name="connsiteX2" fmla="*/ 36771 w 73541"/>
                <a:gd name="connsiteY2" fmla="*/ 0 h 73541"/>
                <a:gd name="connsiteX3" fmla="*/ 0 w 73541"/>
                <a:gd name="connsiteY3" fmla="*/ 36771 h 73541"/>
                <a:gd name="connsiteX4" fmla="*/ 36771 w 73541"/>
                <a:gd name="connsiteY4" fmla="*/ 73541 h 7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41" h="73541">
                  <a:moveTo>
                    <a:pt x="36771" y="73541"/>
                  </a:moveTo>
                  <a:cubicBezTo>
                    <a:pt x="57112" y="73541"/>
                    <a:pt x="73541" y="57112"/>
                    <a:pt x="73541" y="36771"/>
                  </a:cubicBezTo>
                  <a:cubicBezTo>
                    <a:pt x="73541" y="16429"/>
                    <a:pt x="57112" y="0"/>
                    <a:pt x="36771" y="0"/>
                  </a:cubicBezTo>
                  <a:cubicBezTo>
                    <a:pt x="16429" y="0"/>
                    <a:pt x="0" y="16429"/>
                    <a:pt x="0" y="36771"/>
                  </a:cubicBezTo>
                  <a:cubicBezTo>
                    <a:pt x="0" y="56955"/>
                    <a:pt x="16429" y="73541"/>
                    <a:pt x="36771" y="735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0" name="图形 13">
              <a:extLst>
                <a:ext uri="{FF2B5EF4-FFF2-40B4-BE49-F238E27FC236}">
                  <a16:creationId xmlns:a16="http://schemas.microsoft.com/office/drawing/2014/main" id="{7A391D9D-07D4-AC65-1B69-40E63BDFCC5A}"/>
                </a:ext>
              </a:extLst>
            </p:cNvPr>
            <p:cNvSpPr/>
            <p:nvPr/>
          </p:nvSpPr>
          <p:spPr>
            <a:xfrm>
              <a:off x="4492638" y="3181221"/>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1"/>
                    <a:pt x="44596" y="0"/>
                    <a:pt x="28792" y="0"/>
                  </a:cubicBezTo>
                  <a:cubicBezTo>
                    <a:pt x="12832" y="0"/>
                    <a:pt x="1" y="12987"/>
                    <a:pt x="1" y="28791"/>
                  </a:cubicBezTo>
                  <a:cubicBezTo>
                    <a:pt x="-155" y="44594"/>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1" name="图形 13">
              <a:extLst>
                <a:ext uri="{FF2B5EF4-FFF2-40B4-BE49-F238E27FC236}">
                  <a16:creationId xmlns:a16="http://schemas.microsoft.com/office/drawing/2014/main" id="{3588D7C5-9CF1-FF01-9F4D-36222C4DB961}"/>
                </a:ext>
              </a:extLst>
            </p:cNvPr>
            <p:cNvSpPr/>
            <p:nvPr/>
          </p:nvSpPr>
          <p:spPr>
            <a:xfrm>
              <a:off x="4521115" y="3077950"/>
              <a:ext cx="42562" cy="42560"/>
            </a:xfrm>
            <a:custGeom>
              <a:avLst/>
              <a:gdLst>
                <a:gd name="connsiteX0" fmla="*/ 21282 w 42562"/>
                <a:gd name="connsiteY0" fmla="*/ 42560 h 42560"/>
                <a:gd name="connsiteX1" fmla="*/ 42562 w 42562"/>
                <a:gd name="connsiteY1" fmla="*/ 21280 h 42560"/>
                <a:gd name="connsiteX2" fmla="*/ 21282 w 42562"/>
                <a:gd name="connsiteY2" fmla="*/ 0 h 42560"/>
                <a:gd name="connsiteX3" fmla="*/ 2 w 42562"/>
                <a:gd name="connsiteY3" fmla="*/ 21280 h 42560"/>
                <a:gd name="connsiteX4" fmla="*/ 21282 w 42562"/>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2" h="42560">
                  <a:moveTo>
                    <a:pt x="21282" y="42560"/>
                  </a:moveTo>
                  <a:cubicBezTo>
                    <a:pt x="33017" y="42560"/>
                    <a:pt x="42562" y="33015"/>
                    <a:pt x="42562" y="21280"/>
                  </a:cubicBezTo>
                  <a:cubicBezTo>
                    <a:pt x="42562" y="9545"/>
                    <a:pt x="33017" y="0"/>
                    <a:pt x="21282" y="0"/>
                  </a:cubicBezTo>
                  <a:cubicBezTo>
                    <a:pt x="9547" y="0"/>
                    <a:pt x="2" y="9545"/>
                    <a:pt x="2" y="21280"/>
                  </a:cubicBezTo>
                  <a:cubicBezTo>
                    <a:pt x="-155" y="33015"/>
                    <a:pt x="9390" y="42560"/>
                    <a:pt x="21282"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2" name="图形 13">
              <a:extLst>
                <a:ext uri="{FF2B5EF4-FFF2-40B4-BE49-F238E27FC236}">
                  <a16:creationId xmlns:a16="http://schemas.microsoft.com/office/drawing/2014/main" id="{01AC7A7F-F757-2420-0DCF-00715DF507E8}"/>
                </a:ext>
              </a:extLst>
            </p:cNvPr>
            <p:cNvSpPr/>
            <p:nvPr/>
          </p:nvSpPr>
          <p:spPr>
            <a:xfrm>
              <a:off x="4550221" y="2968890"/>
              <a:ext cx="42560" cy="42560"/>
            </a:xfrm>
            <a:custGeom>
              <a:avLst/>
              <a:gdLst>
                <a:gd name="connsiteX0" fmla="*/ 42560 w 42560"/>
                <a:gd name="connsiteY0" fmla="*/ 21280 h 42560"/>
                <a:gd name="connsiteX1" fmla="*/ 21280 w 42560"/>
                <a:gd name="connsiteY1" fmla="*/ 42560 h 42560"/>
                <a:gd name="connsiteX2" fmla="*/ 0 w 42560"/>
                <a:gd name="connsiteY2" fmla="*/ 21280 h 42560"/>
                <a:gd name="connsiteX3" fmla="*/ 21280 w 42560"/>
                <a:gd name="connsiteY3" fmla="*/ 0 h 42560"/>
                <a:gd name="connsiteX4" fmla="*/ 42560 w 42560"/>
                <a:gd name="connsiteY4" fmla="*/ 2128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42560" y="21280"/>
                  </a:moveTo>
                  <a:cubicBezTo>
                    <a:pt x="42560" y="33033"/>
                    <a:pt x="33033" y="42560"/>
                    <a:pt x="21280" y="42560"/>
                  </a:cubicBezTo>
                  <a:cubicBezTo>
                    <a:pt x="9527" y="42560"/>
                    <a:pt x="0" y="33033"/>
                    <a:pt x="0" y="21280"/>
                  </a:cubicBezTo>
                  <a:cubicBezTo>
                    <a:pt x="0" y="9528"/>
                    <a:pt x="9527" y="0"/>
                    <a:pt x="21280" y="0"/>
                  </a:cubicBezTo>
                  <a:cubicBezTo>
                    <a:pt x="33033" y="0"/>
                    <a:pt x="42560" y="9528"/>
                    <a:pt x="42560" y="212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3" name="图形 13">
              <a:extLst>
                <a:ext uri="{FF2B5EF4-FFF2-40B4-BE49-F238E27FC236}">
                  <a16:creationId xmlns:a16="http://schemas.microsoft.com/office/drawing/2014/main" id="{17F46235-57E7-5D90-9874-A43C4F9DA5AE}"/>
                </a:ext>
              </a:extLst>
            </p:cNvPr>
            <p:cNvSpPr/>
            <p:nvPr/>
          </p:nvSpPr>
          <p:spPr>
            <a:xfrm>
              <a:off x="4600761" y="2875789"/>
              <a:ext cx="15960" cy="15959"/>
            </a:xfrm>
            <a:custGeom>
              <a:avLst/>
              <a:gdLst>
                <a:gd name="connsiteX0" fmla="*/ 7980 w 15960"/>
                <a:gd name="connsiteY0" fmla="*/ 15960 h 15959"/>
                <a:gd name="connsiteX1" fmla="*/ 15960 w 15960"/>
                <a:gd name="connsiteY1" fmla="*/ 7980 h 15959"/>
                <a:gd name="connsiteX2" fmla="*/ 7980 w 15960"/>
                <a:gd name="connsiteY2" fmla="*/ 0 h 15959"/>
                <a:gd name="connsiteX3" fmla="*/ 0 w 15960"/>
                <a:gd name="connsiteY3" fmla="*/ 7980 h 15959"/>
                <a:gd name="connsiteX4" fmla="*/ 7980 w 15960"/>
                <a:gd name="connsiteY4" fmla="*/ 15960 h 1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59">
                  <a:moveTo>
                    <a:pt x="7980" y="15960"/>
                  </a:moveTo>
                  <a:cubicBezTo>
                    <a:pt x="12361" y="15960"/>
                    <a:pt x="15960" y="12361"/>
                    <a:pt x="15960" y="7980"/>
                  </a:cubicBezTo>
                  <a:cubicBezTo>
                    <a:pt x="15960" y="3599"/>
                    <a:pt x="12361" y="0"/>
                    <a:pt x="7980" y="0"/>
                  </a:cubicBezTo>
                  <a:cubicBezTo>
                    <a:pt x="3599" y="0"/>
                    <a:pt x="0" y="3599"/>
                    <a:pt x="0" y="7980"/>
                  </a:cubicBezTo>
                  <a:cubicBezTo>
                    <a:pt x="157"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4" name="图形 13">
              <a:extLst>
                <a:ext uri="{FF2B5EF4-FFF2-40B4-BE49-F238E27FC236}">
                  <a16:creationId xmlns:a16="http://schemas.microsoft.com/office/drawing/2014/main" id="{A202EC18-8D59-840F-9B49-8CC684E67306}"/>
                </a:ext>
              </a:extLst>
            </p:cNvPr>
            <p:cNvSpPr/>
            <p:nvPr/>
          </p:nvSpPr>
          <p:spPr>
            <a:xfrm>
              <a:off x="4647546" y="277408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5" name="图形 13">
              <a:extLst>
                <a:ext uri="{FF2B5EF4-FFF2-40B4-BE49-F238E27FC236}">
                  <a16:creationId xmlns:a16="http://schemas.microsoft.com/office/drawing/2014/main" id="{A6EEFC82-4577-965A-B1F7-393104AA6C4B}"/>
                </a:ext>
              </a:extLst>
            </p:cNvPr>
            <p:cNvSpPr/>
            <p:nvPr/>
          </p:nvSpPr>
          <p:spPr>
            <a:xfrm>
              <a:off x="4703250" y="2677384"/>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6" name="图形 13">
              <a:extLst>
                <a:ext uri="{FF2B5EF4-FFF2-40B4-BE49-F238E27FC236}">
                  <a16:creationId xmlns:a16="http://schemas.microsoft.com/office/drawing/2014/main" id="{74D563C7-34D7-45E8-CBDB-ADB8343A408D}"/>
                </a:ext>
              </a:extLst>
            </p:cNvPr>
            <p:cNvSpPr/>
            <p:nvPr/>
          </p:nvSpPr>
          <p:spPr>
            <a:xfrm>
              <a:off x="4763648" y="258225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7" name="图形 13">
              <a:extLst>
                <a:ext uri="{FF2B5EF4-FFF2-40B4-BE49-F238E27FC236}">
                  <a16:creationId xmlns:a16="http://schemas.microsoft.com/office/drawing/2014/main" id="{CA4E0893-429A-33DD-CFC7-946AB373DED5}"/>
                </a:ext>
              </a:extLst>
            </p:cNvPr>
            <p:cNvSpPr/>
            <p:nvPr/>
          </p:nvSpPr>
          <p:spPr>
            <a:xfrm>
              <a:off x="4831539" y="2492435"/>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782"/>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8" name="图形 13">
              <a:extLst>
                <a:ext uri="{FF2B5EF4-FFF2-40B4-BE49-F238E27FC236}">
                  <a16:creationId xmlns:a16="http://schemas.microsoft.com/office/drawing/2014/main" id="{2B0E89CD-3B69-6E2F-7BB7-300D99714EF1}"/>
                </a:ext>
              </a:extLst>
            </p:cNvPr>
            <p:cNvSpPr/>
            <p:nvPr/>
          </p:nvSpPr>
          <p:spPr>
            <a:xfrm>
              <a:off x="4905081" y="2407002"/>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9" name="图形 13">
              <a:extLst>
                <a:ext uri="{FF2B5EF4-FFF2-40B4-BE49-F238E27FC236}">
                  <a16:creationId xmlns:a16="http://schemas.microsoft.com/office/drawing/2014/main" id="{2D6D986B-A142-CFE7-3926-A74F6D4530A9}"/>
                </a:ext>
              </a:extLst>
            </p:cNvPr>
            <p:cNvSpPr/>
            <p:nvPr/>
          </p:nvSpPr>
          <p:spPr>
            <a:xfrm>
              <a:off x="4984741" y="2327358"/>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0" name="图形 13">
              <a:extLst>
                <a:ext uri="{FF2B5EF4-FFF2-40B4-BE49-F238E27FC236}">
                  <a16:creationId xmlns:a16="http://schemas.microsoft.com/office/drawing/2014/main" id="{EC2E2C73-07EE-A921-A68E-81BF9AA2E9AB}"/>
                </a:ext>
              </a:extLst>
            </p:cNvPr>
            <p:cNvSpPr/>
            <p:nvPr/>
          </p:nvSpPr>
          <p:spPr>
            <a:xfrm>
              <a:off x="5070314" y="2253661"/>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7" y="4068"/>
                    <a:pt x="4085" y="3129"/>
                    <a:pt x="4085" y="2034"/>
                  </a:cubicBezTo>
                  <a:cubicBezTo>
                    <a:pt x="4085" y="939"/>
                    <a:pt x="3147"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1" name="图形 13">
              <a:extLst>
                <a:ext uri="{FF2B5EF4-FFF2-40B4-BE49-F238E27FC236}">
                  <a16:creationId xmlns:a16="http://schemas.microsoft.com/office/drawing/2014/main" id="{D91E30E1-2A5C-B7A3-CD30-C15D30AB52E7}"/>
                </a:ext>
              </a:extLst>
            </p:cNvPr>
            <p:cNvSpPr/>
            <p:nvPr/>
          </p:nvSpPr>
          <p:spPr>
            <a:xfrm>
              <a:off x="5161084" y="2186691"/>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782"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2" name="图形 13">
              <a:extLst>
                <a:ext uri="{FF2B5EF4-FFF2-40B4-BE49-F238E27FC236}">
                  <a16:creationId xmlns:a16="http://schemas.microsoft.com/office/drawing/2014/main" id="{4F1E75DF-7E50-A91D-A5CE-78BD108EDF80}"/>
                </a:ext>
              </a:extLst>
            </p:cNvPr>
            <p:cNvSpPr/>
            <p:nvPr/>
          </p:nvSpPr>
          <p:spPr>
            <a:xfrm>
              <a:off x="5256062" y="2126293"/>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755"/>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3" name="图形 13">
              <a:extLst>
                <a:ext uri="{FF2B5EF4-FFF2-40B4-BE49-F238E27FC236}">
                  <a16:creationId xmlns:a16="http://schemas.microsoft.com/office/drawing/2014/main" id="{EC18C776-B1F7-4FAF-3373-F762EB743120}"/>
                </a:ext>
              </a:extLst>
            </p:cNvPr>
            <p:cNvSpPr/>
            <p:nvPr/>
          </p:nvSpPr>
          <p:spPr>
            <a:xfrm>
              <a:off x="5354952" y="2072780"/>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4" name="图形 13">
              <a:extLst>
                <a:ext uri="{FF2B5EF4-FFF2-40B4-BE49-F238E27FC236}">
                  <a16:creationId xmlns:a16="http://schemas.microsoft.com/office/drawing/2014/main" id="{5C40CC57-3B75-FB18-5DB0-A9BB8C12C1D1}"/>
                </a:ext>
              </a:extLst>
            </p:cNvPr>
            <p:cNvSpPr/>
            <p:nvPr/>
          </p:nvSpPr>
          <p:spPr>
            <a:xfrm>
              <a:off x="5457284" y="202662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7"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5" name="图形 13">
              <a:extLst>
                <a:ext uri="{FF2B5EF4-FFF2-40B4-BE49-F238E27FC236}">
                  <a16:creationId xmlns:a16="http://schemas.microsoft.com/office/drawing/2014/main" id="{0BAC6395-7C68-657E-8C4F-712CD9E9D77B}"/>
                </a:ext>
              </a:extLst>
            </p:cNvPr>
            <p:cNvSpPr/>
            <p:nvPr/>
          </p:nvSpPr>
          <p:spPr>
            <a:xfrm>
              <a:off x="5563841" y="198938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6" name="图形 13">
              <a:extLst>
                <a:ext uri="{FF2B5EF4-FFF2-40B4-BE49-F238E27FC236}">
                  <a16:creationId xmlns:a16="http://schemas.microsoft.com/office/drawing/2014/main" id="{E847FCF6-AF43-B34B-4B5F-9F9AA63411F9}"/>
                </a:ext>
              </a:extLst>
            </p:cNvPr>
            <p:cNvSpPr/>
            <p:nvPr/>
          </p:nvSpPr>
          <p:spPr>
            <a:xfrm>
              <a:off x="5672745" y="196027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7" name="图形 13">
              <a:extLst>
                <a:ext uri="{FF2B5EF4-FFF2-40B4-BE49-F238E27FC236}">
                  <a16:creationId xmlns:a16="http://schemas.microsoft.com/office/drawing/2014/main" id="{D5D1777A-1688-D673-2019-24254C7040EF}"/>
                </a:ext>
              </a:extLst>
            </p:cNvPr>
            <p:cNvSpPr/>
            <p:nvPr/>
          </p:nvSpPr>
          <p:spPr>
            <a:xfrm>
              <a:off x="5783527" y="193931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8" name="图形 13">
              <a:extLst>
                <a:ext uri="{FF2B5EF4-FFF2-40B4-BE49-F238E27FC236}">
                  <a16:creationId xmlns:a16="http://schemas.microsoft.com/office/drawing/2014/main" id="{CA886A95-C5FD-4210-8261-23B4399BF3D0}"/>
                </a:ext>
              </a:extLst>
            </p:cNvPr>
            <p:cNvSpPr/>
            <p:nvPr/>
          </p:nvSpPr>
          <p:spPr>
            <a:xfrm>
              <a:off x="5895560" y="192663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9" name="图形 13">
              <a:extLst>
                <a:ext uri="{FF2B5EF4-FFF2-40B4-BE49-F238E27FC236}">
                  <a16:creationId xmlns:a16="http://schemas.microsoft.com/office/drawing/2014/main" id="{BBBEFE5F-9F5E-980A-B587-2DB9B8C04B54}"/>
                </a:ext>
              </a:extLst>
            </p:cNvPr>
            <p:cNvSpPr/>
            <p:nvPr/>
          </p:nvSpPr>
          <p:spPr>
            <a:xfrm>
              <a:off x="6008219" y="192241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0" name="图形 13">
              <a:extLst>
                <a:ext uri="{FF2B5EF4-FFF2-40B4-BE49-F238E27FC236}">
                  <a16:creationId xmlns:a16="http://schemas.microsoft.com/office/drawing/2014/main" id="{AB818CE1-020E-23AC-CC00-694AC5A8C981}"/>
                </a:ext>
              </a:extLst>
            </p:cNvPr>
            <p:cNvSpPr/>
            <p:nvPr/>
          </p:nvSpPr>
          <p:spPr>
            <a:xfrm>
              <a:off x="6121035" y="192663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1" name="图形 13">
              <a:extLst>
                <a:ext uri="{FF2B5EF4-FFF2-40B4-BE49-F238E27FC236}">
                  <a16:creationId xmlns:a16="http://schemas.microsoft.com/office/drawing/2014/main" id="{E043A0A5-1EF1-B141-C00C-F4052DCAFE95}"/>
                </a:ext>
              </a:extLst>
            </p:cNvPr>
            <p:cNvSpPr/>
            <p:nvPr/>
          </p:nvSpPr>
          <p:spPr>
            <a:xfrm>
              <a:off x="6231816" y="1938059"/>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4"/>
                    <a:pt x="8450" y="0"/>
                    <a:pt x="5477" y="0"/>
                  </a:cubicBezTo>
                  <a:cubicBezTo>
                    <a:pt x="2504" y="0"/>
                    <a:pt x="0" y="2504"/>
                    <a:pt x="0" y="5476"/>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2" name="图形 13">
              <a:extLst>
                <a:ext uri="{FF2B5EF4-FFF2-40B4-BE49-F238E27FC236}">
                  <a16:creationId xmlns:a16="http://schemas.microsoft.com/office/drawing/2014/main" id="{2C52299F-1BC4-A3F1-B432-9ABBBCE72F70}"/>
                </a:ext>
              </a:extLst>
            </p:cNvPr>
            <p:cNvSpPr/>
            <p:nvPr/>
          </p:nvSpPr>
          <p:spPr>
            <a:xfrm>
              <a:off x="6341816" y="195824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3" name="图形 13">
              <a:extLst>
                <a:ext uri="{FF2B5EF4-FFF2-40B4-BE49-F238E27FC236}">
                  <a16:creationId xmlns:a16="http://schemas.microsoft.com/office/drawing/2014/main" id="{0CF11A80-97A5-FA18-E6FA-BC9888784BF6}"/>
                </a:ext>
              </a:extLst>
            </p:cNvPr>
            <p:cNvSpPr/>
            <p:nvPr/>
          </p:nvSpPr>
          <p:spPr>
            <a:xfrm>
              <a:off x="6452441" y="198922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4" name="图形 13">
              <a:extLst>
                <a:ext uri="{FF2B5EF4-FFF2-40B4-BE49-F238E27FC236}">
                  <a16:creationId xmlns:a16="http://schemas.microsoft.com/office/drawing/2014/main" id="{5F5FDEEA-D9C6-37A0-71EB-895B177667D3}"/>
                </a:ext>
              </a:extLst>
            </p:cNvPr>
            <p:cNvSpPr/>
            <p:nvPr/>
          </p:nvSpPr>
          <p:spPr>
            <a:xfrm>
              <a:off x="6557902" y="2025370"/>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3" y="0"/>
                    <a:pt x="0" y="2503"/>
                    <a:pt x="0" y="5476"/>
                  </a:cubicBezTo>
                  <a:cubicBezTo>
                    <a:pt x="0" y="8449"/>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5" name="图形 13">
              <a:extLst>
                <a:ext uri="{FF2B5EF4-FFF2-40B4-BE49-F238E27FC236}">
                  <a16:creationId xmlns:a16="http://schemas.microsoft.com/office/drawing/2014/main" id="{BED1CF25-B997-7806-37FD-340EB37025EF}"/>
                </a:ext>
              </a:extLst>
            </p:cNvPr>
            <p:cNvSpPr/>
            <p:nvPr/>
          </p:nvSpPr>
          <p:spPr>
            <a:xfrm>
              <a:off x="6661010" y="2070120"/>
              <a:ext cx="11585" cy="11735"/>
            </a:xfrm>
            <a:custGeom>
              <a:avLst/>
              <a:gdLst>
                <a:gd name="connsiteX0" fmla="*/ 5796 w 11585"/>
                <a:gd name="connsiteY0" fmla="*/ 11735 h 11735"/>
                <a:gd name="connsiteX1" fmla="*/ 11586 w 11585"/>
                <a:gd name="connsiteY1" fmla="*/ 5946 h 11735"/>
                <a:gd name="connsiteX2" fmla="*/ 5796 w 11585"/>
                <a:gd name="connsiteY2" fmla="*/ 0 h 11735"/>
                <a:gd name="connsiteX3" fmla="*/ 7 w 11585"/>
                <a:gd name="connsiteY3" fmla="*/ 5946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6" y="9075"/>
                    <a:pt x="11586" y="5946"/>
                  </a:cubicBezTo>
                  <a:cubicBezTo>
                    <a:pt x="11586" y="2660"/>
                    <a:pt x="8925" y="0"/>
                    <a:pt x="5796" y="0"/>
                  </a:cubicBezTo>
                  <a:cubicBezTo>
                    <a:pt x="2510" y="0"/>
                    <a:pt x="7" y="2660"/>
                    <a:pt x="7" y="5946"/>
                  </a:cubicBezTo>
                  <a:cubicBezTo>
                    <a:pt x="-150" y="9232"/>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6" name="图形 13">
              <a:extLst>
                <a:ext uri="{FF2B5EF4-FFF2-40B4-BE49-F238E27FC236}">
                  <a16:creationId xmlns:a16="http://schemas.microsoft.com/office/drawing/2014/main" id="{9DA70988-BD84-4322-29DD-AB36551C61CA}"/>
                </a:ext>
              </a:extLst>
            </p:cNvPr>
            <p:cNvSpPr/>
            <p:nvPr/>
          </p:nvSpPr>
          <p:spPr>
            <a:xfrm>
              <a:off x="6761002" y="2123164"/>
              <a:ext cx="10952" cy="10952"/>
            </a:xfrm>
            <a:custGeom>
              <a:avLst/>
              <a:gdLst>
                <a:gd name="connsiteX0" fmla="*/ 5477 w 10952"/>
                <a:gd name="connsiteY0" fmla="*/ 10953 h 10952"/>
                <a:gd name="connsiteX1" fmla="*/ 10953 w 10952"/>
                <a:gd name="connsiteY1" fmla="*/ 5476 h 10952"/>
                <a:gd name="connsiteX2" fmla="*/ 5477 w 10952"/>
                <a:gd name="connsiteY2" fmla="*/ 0 h 10952"/>
                <a:gd name="connsiteX3" fmla="*/ 0 w 10952"/>
                <a:gd name="connsiteY3" fmla="*/ 5476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49" y="10953"/>
                    <a:pt x="10953" y="8449"/>
                    <a:pt x="10953" y="5476"/>
                  </a:cubicBezTo>
                  <a:cubicBezTo>
                    <a:pt x="10953" y="2503"/>
                    <a:pt x="8449" y="0"/>
                    <a:pt x="5477" y="0"/>
                  </a:cubicBezTo>
                  <a:cubicBezTo>
                    <a:pt x="2504" y="0"/>
                    <a:pt x="0" y="2503"/>
                    <a:pt x="0" y="5476"/>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7" name="图形 13">
              <a:extLst>
                <a:ext uri="{FF2B5EF4-FFF2-40B4-BE49-F238E27FC236}">
                  <a16:creationId xmlns:a16="http://schemas.microsoft.com/office/drawing/2014/main" id="{FE8F6E61-CDF1-DD05-1D98-C654BECE7173}"/>
                </a:ext>
              </a:extLst>
            </p:cNvPr>
            <p:cNvSpPr/>
            <p:nvPr/>
          </p:nvSpPr>
          <p:spPr>
            <a:xfrm>
              <a:off x="6856449" y="2183249"/>
              <a:ext cx="10952" cy="10953"/>
            </a:xfrm>
            <a:custGeom>
              <a:avLst/>
              <a:gdLst>
                <a:gd name="connsiteX0" fmla="*/ 5476 w 10952"/>
                <a:gd name="connsiteY0" fmla="*/ 10953 h 10953"/>
                <a:gd name="connsiteX1" fmla="*/ 10953 w 10952"/>
                <a:gd name="connsiteY1" fmla="*/ 5476 h 10953"/>
                <a:gd name="connsiteX2" fmla="*/ 5476 w 10952"/>
                <a:gd name="connsiteY2" fmla="*/ 0 h 10953"/>
                <a:gd name="connsiteX3" fmla="*/ 0 w 10952"/>
                <a:gd name="connsiteY3" fmla="*/ 5476 h 10953"/>
                <a:gd name="connsiteX4" fmla="*/ 5476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6" y="10953"/>
                  </a:moveTo>
                  <a:cubicBezTo>
                    <a:pt x="8449" y="10953"/>
                    <a:pt x="10953" y="8449"/>
                    <a:pt x="10953" y="5476"/>
                  </a:cubicBezTo>
                  <a:cubicBezTo>
                    <a:pt x="10953" y="2504"/>
                    <a:pt x="8449" y="0"/>
                    <a:pt x="5476" y="0"/>
                  </a:cubicBezTo>
                  <a:cubicBezTo>
                    <a:pt x="2503" y="0"/>
                    <a:pt x="0" y="2504"/>
                    <a:pt x="0" y="5476"/>
                  </a:cubicBezTo>
                  <a:cubicBezTo>
                    <a:pt x="0" y="8449"/>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8" name="图形 13">
              <a:extLst>
                <a:ext uri="{FF2B5EF4-FFF2-40B4-BE49-F238E27FC236}">
                  <a16:creationId xmlns:a16="http://schemas.microsoft.com/office/drawing/2014/main" id="{E10029E9-1B35-ACCA-B80B-5DCD17B816CF}"/>
                </a:ext>
              </a:extLst>
            </p:cNvPr>
            <p:cNvSpPr/>
            <p:nvPr/>
          </p:nvSpPr>
          <p:spPr>
            <a:xfrm>
              <a:off x="6947672" y="2250688"/>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9" name="图形 13">
              <a:extLst>
                <a:ext uri="{FF2B5EF4-FFF2-40B4-BE49-F238E27FC236}">
                  <a16:creationId xmlns:a16="http://schemas.microsoft.com/office/drawing/2014/main" id="{FD87B1DF-7C23-4769-4B83-D48BC5DDE19F}"/>
                </a:ext>
              </a:extLst>
            </p:cNvPr>
            <p:cNvSpPr/>
            <p:nvPr/>
          </p:nvSpPr>
          <p:spPr>
            <a:xfrm>
              <a:off x="7033105" y="2324229"/>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0" name="图形 13">
              <a:extLst>
                <a:ext uri="{FF2B5EF4-FFF2-40B4-BE49-F238E27FC236}">
                  <a16:creationId xmlns:a16="http://schemas.microsoft.com/office/drawing/2014/main" id="{8E8C0E00-C168-BCF4-41A6-6D3C88CA5072}"/>
                </a:ext>
              </a:extLst>
            </p:cNvPr>
            <p:cNvSpPr/>
            <p:nvPr/>
          </p:nvSpPr>
          <p:spPr>
            <a:xfrm>
              <a:off x="7113375" y="2404499"/>
              <a:ext cx="9231" cy="9075"/>
            </a:xfrm>
            <a:custGeom>
              <a:avLst/>
              <a:gdLst>
                <a:gd name="connsiteX0" fmla="*/ 4538 w 9231"/>
                <a:gd name="connsiteY0" fmla="*/ 9075 h 9075"/>
                <a:gd name="connsiteX1" fmla="*/ 9232 w 9231"/>
                <a:gd name="connsiteY1" fmla="*/ 4538 h 9075"/>
                <a:gd name="connsiteX2" fmla="*/ 4538 w 9231"/>
                <a:gd name="connsiteY2" fmla="*/ 0 h 9075"/>
                <a:gd name="connsiteX3" fmla="*/ 0 w 9231"/>
                <a:gd name="connsiteY3" fmla="*/ 4538 h 9075"/>
                <a:gd name="connsiteX4" fmla="*/ 4538 w 9231"/>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1" h="9075">
                  <a:moveTo>
                    <a:pt x="4538" y="9075"/>
                  </a:moveTo>
                  <a:cubicBezTo>
                    <a:pt x="7041" y="9075"/>
                    <a:pt x="9232" y="7041"/>
                    <a:pt x="9232" y="4538"/>
                  </a:cubicBezTo>
                  <a:cubicBezTo>
                    <a:pt x="9232" y="2034"/>
                    <a:pt x="7198"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1" name="图形 13">
              <a:extLst>
                <a:ext uri="{FF2B5EF4-FFF2-40B4-BE49-F238E27FC236}">
                  <a16:creationId xmlns:a16="http://schemas.microsoft.com/office/drawing/2014/main" id="{AD23BFDF-937B-78CD-FD32-A1C99AD7F976}"/>
                </a:ext>
              </a:extLst>
            </p:cNvPr>
            <p:cNvSpPr/>
            <p:nvPr/>
          </p:nvSpPr>
          <p:spPr>
            <a:xfrm>
              <a:off x="7187229" y="2490245"/>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2" name="图形 13">
              <a:extLst>
                <a:ext uri="{FF2B5EF4-FFF2-40B4-BE49-F238E27FC236}">
                  <a16:creationId xmlns:a16="http://schemas.microsoft.com/office/drawing/2014/main" id="{F4F6FEF0-E3D4-FB26-D350-4199C276AF43}"/>
                </a:ext>
              </a:extLst>
            </p:cNvPr>
            <p:cNvSpPr/>
            <p:nvPr/>
          </p:nvSpPr>
          <p:spPr>
            <a:xfrm>
              <a:off x="7254199" y="258099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3" name="图形 13">
              <a:extLst>
                <a:ext uri="{FF2B5EF4-FFF2-40B4-BE49-F238E27FC236}">
                  <a16:creationId xmlns:a16="http://schemas.microsoft.com/office/drawing/2014/main" id="{C23FB95A-BDB9-8E78-B31C-513776E0C832}"/>
                </a:ext>
              </a:extLst>
            </p:cNvPr>
            <p:cNvSpPr/>
            <p:nvPr/>
          </p:nvSpPr>
          <p:spPr>
            <a:xfrm>
              <a:off x="7315212" y="2677384"/>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4" name="图形 13">
              <a:extLst>
                <a:ext uri="{FF2B5EF4-FFF2-40B4-BE49-F238E27FC236}">
                  <a16:creationId xmlns:a16="http://schemas.microsoft.com/office/drawing/2014/main" id="{6326A7DE-E21C-2F14-08DB-A06B47A395E9}"/>
                </a:ext>
              </a:extLst>
            </p:cNvPr>
            <p:cNvSpPr/>
            <p:nvPr/>
          </p:nvSpPr>
          <p:spPr>
            <a:xfrm>
              <a:off x="7368579" y="2777839"/>
              <a:ext cx="5006" cy="5007"/>
            </a:xfrm>
            <a:custGeom>
              <a:avLst/>
              <a:gdLst>
                <a:gd name="connsiteX0" fmla="*/ 2504 w 5006"/>
                <a:gd name="connsiteY0" fmla="*/ 5007 h 5007"/>
                <a:gd name="connsiteX1" fmla="*/ 5007 w 5006"/>
                <a:gd name="connsiteY1" fmla="*/ 2504 h 5007"/>
                <a:gd name="connsiteX2" fmla="*/ 2504 w 5006"/>
                <a:gd name="connsiteY2" fmla="*/ 0 h 5007"/>
                <a:gd name="connsiteX3" fmla="*/ 0 w 5006"/>
                <a:gd name="connsiteY3" fmla="*/ 2504 h 5007"/>
                <a:gd name="connsiteX4" fmla="*/ 2504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5" name="图形 13">
              <a:extLst>
                <a:ext uri="{FF2B5EF4-FFF2-40B4-BE49-F238E27FC236}">
                  <a16:creationId xmlns:a16="http://schemas.microsoft.com/office/drawing/2014/main" id="{460BD4A9-5A92-055F-B412-8E12606379EF}"/>
                </a:ext>
              </a:extLst>
            </p:cNvPr>
            <p:cNvSpPr/>
            <p:nvPr/>
          </p:nvSpPr>
          <p:spPr>
            <a:xfrm>
              <a:off x="7414252" y="2881735"/>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6" name="图形 13">
              <a:extLst>
                <a:ext uri="{FF2B5EF4-FFF2-40B4-BE49-F238E27FC236}">
                  <a16:creationId xmlns:a16="http://schemas.microsoft.com/office/drawing/2014/main" id="{E799525C-CA15-BFB0-EE3D-C07A8CB37966}"/>
                </a:ext>
              </a:extLst>
            </p:cNvPr>
            <p:cNvSpPr/>
            <p:nvPr/>
          </p:nvSpPr>
          <p:spPr>
            <a:xfrm>
              <a:off x="7451353" y="2988292"/>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30" y="4068"/>
                    <a:pt x="4068" y="3130"/>
                    <a:pt x="4068" y="2034"/>
                  </a:cubicBezTo>
                  <a:cubicBezTo>
                    <a:pt x="4068" y="939"/>
                    <a:pt x="3130"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7" name="图形 13">
              <a:extLst>
                <a:ext uri="{FF2B5EF4-FFF2-40B4-BE49-F238E27FC236}">
                  <a16:creationId xmlns:a16="http://schemas.microsoft.com/office/drawing/2014/main" id="{653395BB-78AD-5920-2035-F0009967FDE3}"/>
                </a:ext>
              </a:extLst>
            </p:cNvPr>
            <p:cNvSpPr/>
            <p:nvPr/>
          </p:nvSpPr>
          <p:spPr>
            <a:xfrm>
              <a:off x="7480143" y="3096570"/>
              <a:ext cx="5006" cy="5007"/>
            </a:xfrm>
            <a:custGeom>
              <a:avLst/>
              <a:gdLst>
                <a:gd name="connsiteX0" fmla="*/ 2503 w 5006"/>
                <a:gd name="connsiteY0" fmla="*/ 5007 h 5007"/>
                <a:gd name="connsiteX1" fmla="*/ 5007 w 5006"/>
                <a:gd name="connsiteY1" fmla="*/ 2504 h 5007"/>
                <a:gd name="connsiteX2" fmla="*/ 2503 w 5006"/>
                <a:gd name="connsiteY2" fmla="*/ 0 h 5007"/>
                <a:gd name="connsiteX3" fmla="*/ 0 w 5006"/>
                <a:gd name="connsiteY3" fmla="*/ 2504 h 5007"/>
                <a:gd name="connsiteX4" fmla="*/ 2503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8" name="图形 13">
              <a:extLst>
                <a:ext uri="{FF2B5EF4-FFF2-40B4-BE49-F238E27FC236}">
                  <a16:creationId xmlns:a16="http://schemas.microsoft.com/office/drawing/2014/main" id="{06C70129-9754-9505-DC7A-B7FF3244E435}"/>
                </a:ext>
              </a:extLst>
            </p:cNvPr>
            <p:cNvSpPr/>
            <p:nvPr/>
          </p:nvSpPr>
          <p:spPr>
            <a:xfrm>
              <a:off x="7500641" y="3206882"/>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9" name="图形 13">
              <a:extLst>
                <a:ext uri="{FF2B5EF4-FFF2-40B4-BE49-F238E27FC236}">
                  <a16:creationId xmlns:a16="http://schemas.microsoft.com/office/drawing/2014/main" id="{63CCDD25-0243-2A22-AB11-6122E2BFDC10}"/>
                </a:ext>
              </a:extLst>
            </p:cNvPr>
            <p:cNvSpPr/>
            <p:nvPr/>
          </p:nvSpPr>
          <p:spPr>
            <a:xfrm>
              <a:off x="7512991" y="3318759"/>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0" name="图形 13">
              <a:extLst>
                <a:ext uri="{FF2B5EF4-FFF2-40B4-BE49-F238E27FC236}">
                  <a16:creationId xmlns:a16="http://schemas.microsoft.com/office/drawing/2014/main" id="{BB1EE3D8-8D6F-B7C4-8A58-DCA6FF1F759F}"/>
                </a:ext>
              </a:extLst>
            </p:cNvPr>
            <p:cNvSpPr/>
            <p:nvPr/>
          </p:nvSpPr>
          <p:spPr>
            <a:xfrm>
              <a:off x="7641614" y="3430166"/>
              <a:ext cx="9083" cy="9075"/>
            </a:xfrm>
            <a:custGeom>
              <a:avLst/>
              <a:gdLst>
                <a:gd name="connsiteX0" fmla="*/ 4546 w 9083"/>
                <a:gd name="connsiteY0" fmla="*/ 9075 h 9075"/>
                <a:gd name="connsiteX1" fmla="*/ 9083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49" y="9075"/>
                    <a:pt x="9083" y="7041"/>
                    <a:pt x="9083" y="4538"/>
                  </a:cubicBezTo>
                  <a:cubicBezTo>
                    <a:pt x="9083" y="2034"/>
                    <a:pt x="7049" y="0"/>
                    <a:pt x="4546" y="0"/>
                  </a:cubicBezTo>
                  <a:cubicBezTo>
                    <a:pt x="2042" y="0"/>
                    <a:pt x="8" y="2034"/>
                    <a:pt x="8" y="4538"/>
                  </a:cubicBezTo>
                  <a:cubicBezTo>
                    <a:pt x="-148" y="7041"/>
                    <a:pt x="2042"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1" name="图形 13">
              <a:extLst>
                <a:ext uri="{FF2B5EF4-FFF2-40B4-BE49-F238E27FC236}">
                  <a16:creationId xmlns:a16="http://schemas.microsoft.com/office/drawing/2014/main" id="{806304C7-F1A3-99B2-2306-75E775ACD81F}"/>
                </a:ext>
              </a:extLst>
            </p:cNvPr>
            <p:cNvSpPr/>
            <p:nvPr/>
          </p:nvSpPr>
          <p:spPr>
            <a:xfrm>
              <a:off x="7636458" y="3541574"/>
              <a:ext cx="11578" cy="11578"/>
            </a:xfrm>
            <a:custGeom>
              <a:avLst/>
              <a:gdLst>
                <a:gd name="connsiteX0" fmla="*/ 5790 w 11578"/>
                <a:gd name="connsiteY0" fmla="*/ 11579 h 11578"/>
                <a:gd name="connsiteX1" fmla="*/ 11579 w 11578"/>
                <a:gd name="connsiteY1" fmla="*/ 5790 h 11578"/>
                <a:gd name="connsiteX2" fmla="*/ 5790 w 11578"/>
                <a:gd name="connsiteY2" fmla="*/ 0 h 11578"/>
                <a:gd name="connsiteX3" fmla="*/ 0 w 11578"/>
                <a:gd name="connsiteY3" fmla="*/ 5790 h 11578"/>
                <a:gd name="connsiteX4" fmla="*/ 5790 w 11578"/>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5790" y="11579"/>
                  </a:moveTo>
                  <a:cubicBezTo>
                    <a:pt x="9075" y="11579"/>
                    <a:pt x="11579" y="8919"/>
                    <a:pt x="11579" y="5790"/>
                  </a:cubicBezTo>
                  <a:cubicBezTo>
                    <a:pt x="11579" y="2660"/>
                    <a:pt x="8919" y="0"/>
                    <a:pt x="5790" y="0"/>
                  </a:cubicBezTo>
                  <a:cubicBezTo>
                    <a:pt x="2504" y="0"/>
                    <a:pt x="0" y="2660"/>
                    <a:pt x="0" y="5790"/>
                  </a:cubicBezTo>
                  <a:cubicBezTo>
                    <a:pt x="0" y="8919"/>
                    <a:pt x="2504" y="11579"/>
                    <a:pt x="5790"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2" name="图形 13">
              <a:extLst>
                <a:ext uri="{FF2B5EF4-FFF2-40B4-BE49-F238E27FC236}">
                  <a16:creationId xmlns:a16="http://schemas.microsoft.com/office/drawing/2014/main" id="{15BEAC08-AB7C-2C75-0688-ABD1CBE8FD71}"/>
                </a:ext>
              </a:extLst>
            </p:cNvPr>
            <p:cNvSpPr/>
            <p:nvPr/>
          </p:nvSpPr>
          <p:spPr>
            <a:xfrm>
              <a:off x="7623471" y="3652355"/>
              <a:ext cx="14238" cy="14238"/>
            </a:xfrm>
            <a:custGeom>
              <a:avLst/>
              <a:gdLst>
                <a:gd name="connsiteX0" fmla="*/ 7041 w 14238"/>
                <a:gd name="connsiteY0" fmla="*/ 14239 h 14238"/>
                <a:gd name="connsiteX1" fmla="*/ 14239 w 14238"/>
                <a:gd name="connsiteY1" fmla="*/ 7041 h 14238"/>
                <a:gd name="connsiteX2" fmla="*/ 7041 w 14238"/>
                <a:gd name="connsiteY2" fmla="*/ 0 h 14238"/>
                <a:gd name="connsiteX3" fmla="*/ 0 w 14238"/>
                <a:gd name="connsiteY3" fmla="*/ 7041 h 14238"/>
                <a:gd name="connsiteX4" fmla="*/ 7041 w 14238"/>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238">
                  <a:moveTo>
                    <a:pt x="7041" y="14239"/>
                  </a:moveTo>
                  <a:cubicBezTo>
                    <a:pt x="10953" y="14239"/>
                    <a:pt x="14239" y="11110"/>
                    <a:pt x="14239" y="7041"/>
                  </a:cubicBezTo>
                  <a:cubicBezTo>
                    <a:pt x="14239" y="3129"/>
                    <a:pt x="11110" y="0"/>
                    <a:pt x="7041" y="0"/>
                  </a:cubicBezTo>
                  <a:cubicBezTo>
                    <a:pt x="3130" y="0"/>
                    <a:pt x="0" y="3129"/>
                    <a:pt x="0" y="7041"/>
                  </a:cubicBezTo>
                  <a:cubicBezTo>
                    <a:pt x="0" y="11110"/>
                    <a:pt x="3130"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3" name="图形 13">
              <a:extLst>
                <a:ext uri="{FF2B5EF4-FFF2-40B4-BE49-F238E27FC236}">
                  <a16:creationId xmlns:a16="http://schemas.microsoft.com/office/drawing/2014/main" id="{835F1D41-DFB9-26AB-10F8-BDDFDF596714}"/>
                </a:ext>
              </a:extLst>
            </p:cNvPr>
            <p:cNvSpPr/>
            <p:nvPr/>
          </p:nvSpPr>
          <p:spPr>
            <a:xfrm>
              <a:off x="7602034" y="3761415"/>
              <a:ext cx="18463" cy="18463"/>
            </a:xfrm>
            <a:custGeom>
              <a:avLst/>
              <a:gdLst>
                <a:gd name="connsiteX0" fmla="*/ 9232 w 18463"/>
                <a:gd name="connsiteY0" fmla="*/ 18464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4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4"/>
                  </a:moveTo>
                  <a:cubicBezTo>
                    <a:pt x="14239" y="18464"/>
                    <a:pt x="18463" y="14395"/>
                    <a:pt x="18463" y="9232"/>
                  </a:cubicBezTo>
                  <a:cubicBezTo>
                    <a:pt x="18463" y="4225"/>
                    <a:pt x="14395" y="0"/>
                    <a:pt x="9232" y="0"/>
                  </a:cubicBezTo>
                  <a:cubicBezTo>
                    <a:pt x="4225" y="0"/>
                    <a:pt x="0" y="4068"/>
                    <a:pt x="0" y="9232"/>
                  </a:cubicBezTo>
                  <a:cubicBezTo>
                    <a:pt x="0" y="14239"/>
                    <a:pt x="4068" y="18464"/>
                    <a:pt x="9232" y="184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4" name="图形 13">
              <a:extLst>
                <a:ext uri="{FF2B5EF4-FFF2-40B4-BE49-F238E27FC236}">
                  <a16:creationId xmlns:a16="http://schemas.microsoft.com/office/drawing/2014/main" id="{91B025B6-7D8F-9C55-C72F-4586FE95FA61}"/>
                </a:ext>
              </a:extLst>
            </p:cNvPr>
            <p:cNvSpPr/>
            <p:nvPr/>
          </p:nvSpPr>
          <p:spPr>
            <a:xfrm>
              <a:off x="7574495" y="3870476"/>
              <a:ext cx="19245" cy="19245"/>
            </a:xfrm>
            <a:custGeom>
              <a:avLst/>
              <a:gdLst>
                <a:gd name="connsiteX0" fmla="*/ 9701 w 19245"/>
                <a:gd name="connsiteY0" fmla="*/ 19246 h 19245"/>
                <a:gd name="connsiteX1" fmla="*/ 19246 w 19245"/>
                <a:gd name="connsiteY1" fmla="*/ 9545 h 19245"/>
                <a:gd name="connsiteX2" fmla="*/ 9701 w 19245"/>
                <a:gd name="connsiteY2" fmla="*/ 0 h 19245"/>
                <a:gd name="connsiteX3" fmla="*/ 0 w 19245"/>
                <a:gd name="connsiteY3" fmla="*/ 9545 h 19245"/>
                <a:gd name="connsiteX4" fmla="*/ 9701 w 19245"/>
                <a:gd name="connsiteY4" fmla="*/ 19246 h 1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 h="19245">
                  <a:moveTo>
                    <a:pt x="9701" y="19246"/>
                  </a:moveTo>
                  <a:cubicBezTo>
                    <a:pt x="15021" y="19246"/>
                    <a:pt x="19246" y="14865"/>
                    <a:pt x="19246" y="9545"/>
                  </a:cubicBezTo>
                  <a:cubicBezTo>
                    <a:pt x="19246" y="4225"/>
                    <a:pt x="14865" y="0"/>
                    <a:pt x="9701" y="0"/>
                  </a:cubicBezTo>
                  <a:cubicBezTo>
                    <a:pt x="4381" y="0"/>
                    <a:pt x="0" y="4381"/>
                    <a:pt x="0" y="9545"/>
                  </a:cubicBezTo>
                  <a:cubicBezTo>
                    <a:pt x="156" y="15021"/>
                    <a:pt x="4381" y="19246"/>
                    <a:pt x="9701"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5" name="图形 13">
              <a:extLst>
                <a:ext uri="{FF2B5EF4-FFF2-40B4-BE49-F238E27FC236}">
                  <a16:creationId xmlns:a16="http://schemas.microsoft.com/office/drawing/2014/main" id="{C5C70196-4419-ED30-9BD3-37BD6BBB382B}"/>
                </a:ext>
              </a:extLst>
            </p:cNvPr>
            <p:cNvSpPr/>
            <p:nvPr/>
          </p:nvSpPr>
          <p:spPr>
            <a:xfrm>
              <a:off x="7537568" y="3975311"/>
              <a:ext cx="24409" cy="24253"/>
            </a:xfrm>
            <a:custGeom>
              <a:avLst/>
              <a:gdLst>
                <a:gd name="connsiteX0" fmla="*/ 12205 w 24409"/>
                <a:gd name="connsiteY0" fmla="*/ 24253 h 24253"/>
                <a:gd name="connsiteX1" fmla="*/ 24409 w 24409"/>
                <a:gd name="connsiteY1" fmla="*/ 12205 h 24253"/>
                <a:gd name="connsiteX2" fmla="*/ 12205 w 24409"/>
                <a:gd name="connsiteY2" fmla="*/ 0 h 24253"/>
                <a:gd name="connsiteX3" fmla="*/ 0 w 24409"/>
                <a:gd name="connsiteY3" fmla="*/ 12205 h 24253"/>
                <a:gd name="connsiteX4" fmla="*/ 12205 w 24409"/>
                <a:gd name="connsiteY4" fmla="*/ 24253 h 2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09" h="24253">
                  <a:moveTo>
                    <a:pt x="12205" y="24253"/>
                  </a:moveTo>
                  <a:cubicBezTo>
                    <a:pt x="18933" y="24253"/>
                    <a:pt x="24409" y="18776"/>
                    <a:pt x="24409" y="12205"/>
                  </a:cubicBezTo>
                  <a:cubicBezTo>
                    <a:pt x="24409" y="5477"/>
                    <a:pt x="18933" y="0"/>
                    <a:pt x="12205" y="0"/>
                  </a:cubicBezTo>
                  <a:cubicBezTo>
                    <a:pt x="5476" y="0"/>
                    <a:pt x="0" y="5477"/>
                    <a:pt x="0" y="12205"/>
                  </a:cubicBezTo>
                  <a:cubicBezTo>
                    <a:pt x="0" y="18933"/>
                    <a:pt x="5476"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6" name="图形 13">
              <a:extLst>
                <a:ext uri="{FF2B5EF4-FFF2-40B4-BE49-F238E27FC236}">
                  <a16:creationId xmlns:a16="http://schemas.microsoft.com/office/drawing/2014/main" id="{351FD061-5782-7F9E-7CE7-F64E1EDBA7C8}"/>
                </a:ext>
              </a:extLst>
            </p:cNvPr>
            <p:cNvSpPr/>
            <p:nvPr/>
          </p:nvSpPr>
          <p:spPr>
            <a:xfrm>
              <a:off x="7495791" y="4079990"/>
              <a:ext cx="24252" cy="24409"/>
            </a:xfrm>
            <a:custGeom>
              <a:avLst/>
              <a:gdLst>
                <a:gd name="connsiteX0" fmla="*/ 12205 w 24252"/>
                <a:gd name="connsiteY0" fmla="*/ 24409 h 24409"/>
                <a:gd name="connsiteX1" fmla="*/ 24253 w 24252"/>
                <a:gd name="connsiteY1" fmla="*/ 12205 h 24409"/>
                <a:gd name="connsiteX2" fmla="*/ 12205 w 24252"/>
                <a:gd name="connsiteY2" fmla="*/ 0 h 24409"/>
                <a:gd name="connsiteX3" fmla="*/ 0 w 24252"/>
                <a:gd name="connsiteY3" fmla="*/ 12205 h 24409"/>
                <a:gd name="connsiteX4" fmla="*/ 12205 w 24252"/>
                <a:gd name="connsiteY4" fmla="*/ 24409 h 2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2" h="24409">
                  <a:moveTo>
                    <a:pt x="12205" y="24409"/>
                  </a:moveTo>
                  <a:cubicBezTo>
                    <a:pt x="18933" y="24409"/>
                    <a:pt x="24253" y="18933"/>
                    <a:pt x="24253" y="12205"/>
                  </a:cubicBezTo>
                  <a:cubicBezTo>
                    <a:pt x="24253" y="5477"/>
                    <a:pt x="18776" y="0"/>
                    <a:pt x="12205" y="0"/>
                  </a:cubicBezTo>
                  <a:cubicBezTo>
                    <a:pt x="5476" y="0"/>
                    <a:pt x="0" y="5477"/>
                    <a:pt x="0" y="12205"/>
                  </a:cubicBezTo>
                  <a:cubicBezTo>
                    <a:pt x="0" y="18933"/>
                    <a:pt x="5476" y="24409"/>
                    <a:pt x="12205" y="244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7" name="图形 13">
              <a:extLst>
                <a:ext uri="{FF2B5EF4-FFF2-40B4-BE49-F238E27FC236}">
                  <a16:creationId xmlns:a16="http://schemas.microsoft.com/office/drawing/2014/main" id="{E1E27757-515A-10E0-1328-087237C11FA7}"/>
                </a:ext>
              </a:extLst>
            </p:cNvPr>
            <p:cNvSpPr/>
            <p:nvPr/>
          </p:nvSpPr>
          <p:spPr>
            <a:xfrm>
              <a:off x="7447284" y="4182166"/>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151" y="0"/>
                    <a:pt x="11735" y="0"/>
                  </a:cubicBezTo>
                  <a:cubicBezTo>
                    <a:pt x="5320" y="0"/>
                    <a:pt x="0" y="5164"/>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8" name="图形 13">
              <a:extLst>
                <a:ext uri="{FF2B5EF4-FFF2-40B4-BE49-F238E27FC236}">
                  <a16:creationId xmlns:a16="http://schemas.microsoft.com/office/drawing/2014/main" id="{53AAEEB7-4EFA-743B-4374-352C5797AFB0}"/>
                </a:ext>
              </a:extLst>
            </p:cNvPr>
            <p:cNvSpPr/>
            <p:nvPr/>
          </p:nvSpPr>
          <p:spPr>
            <a:xfrm>
              <a:off x="7386417" y="4275110"/>
              <a:ext cx="33484" cy="33484"/>
            </a:xfrm>
            <a:custGeom>
              <a:avLst/>
              <a:gdLst>
                <a:gd name="connsiteX0" fmla="*/ 16742 w 33484"/>
                <a:gd name="connsiteY0" fmla="*/ 33485 h 33484"/>
                <a:gd name="connsiteX1" fmla="*/ 33485 w 33484"/>
                <a:gd name="connsiteY1" fmla="*/ 16742 h 33484"/>
                <a:gd name="connsiteX2" fmla="*/ 16742 w 33484"/>
                <a:gd name="connsiteY2" fmla="*/ 0 h 33484"/>
                <a:gd name="connsiteX3" fmla="*/ 0 w 33484"/>
                <a:gd name="connsiteY3" fmla="*/ 16742 h 33484"/>
                <a:gd name="connsiteX4" fmla="*/ 16742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2" y="33485"/>
                  </a:moveTo>
                  <a:cubicBezTo>
                    <a:pt x="25974" y="33485"/>
                    <a:pt x="33485" y="25974"/>
                    <a:pt x="33485" y="16742"/>
                  </a:cubicBezTo>
                  <a:cubicBezTo>
                    <a:pt x="33485" y="7511"/>
                    <a:pt x="25974" y="0"/>
                    <a:pt x="16742" y="0"/>
                  </a:cubicBezTo>
                  <a:cubicBezTo>
                    <a:pt x="7511" y="0"/>
                    <a:pt x="0" y="7511"/>
                    <a:pt x="0" y="16742"/>
                  </a:cubicBezTo>
                  <a:cubicBezTo>
                    <a:pt x="0" y="25974"/>
                    <a:pt x="7511" y="33485"/>
                    <a:pt x="16742"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9" name="图形 13">
              <a:extLst>
                <a:ext uri="{FF2B5EF4-FFF2-40B4-BE49-F238E27FC236}">
                  <a16:creationId xmlns:a16="http://schemas.microsoft.com/office/drawing/2014/main" id="{7A5A1069-3285-2993-B7C6-ED4A35B9D029}"/>
                </a:ext>
              </a:extLst>
            </p:cNvPr>
            <p:cNvSpPr/>
            <p:nvPr/>
          </p:nvSpPr>
          <p:spPr>
            <a:xfrm>
              <a:off x="7323203" y="4368210"/>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226"/>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0" name="图形 13">
              <a:extLst>
                <a:ext uri="{FF2B5EF4-FFF2-40B4-BE49-F238E27FC236}">
                  <a16:creationId xmlns:a16="http://schemas.microsoft.com/office/drawing/2014/main" id="{BDCEC737-123E-7BBB-B69A-882F5AFB1C45}"/>
                </a:ext>
              </a:extLst>
            </p:cNvPr>
            <p:cNvSpPr/>
            <p:nvPr/>
          </p:nvSpPr>
          <p:spPr>
            <a:xfrm>
              <a:off x="7254355" y="4457555"/>
              <a:ext cx="35049" cy="35049"/>
            </a:xfrm>
            <a:custGeom>
              <a:avLst/>
              <a:gdLst>
                <a:gd name="connsiteX0" fmla="*/ 17525 w 35049"/>
                <a:gd name="connsiteY0" fmla="*/ 35049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49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49"/>
                  </a:moveTo>
                  <a:cubicBezTo>
                    <a:pt x="27226" y="35049"/>
                    <a:pt x="35050" y="27226"/>
                    <a:pt x="35050" y="17525"/>
                  </a:cubicBezTo>
                  <a:cubicBezTo>
                    <a:pt x="35050" y="7824"/>
                    <a:pt x="27226" y="0"/>
                    <a:pt x="17525" y="0"/>
                  </a:cubicBezTo>
                  <a:cubicBezTo>
                    <a:pt x="7824" y="0"/>
                    <a:pt x="0" y="7824"/>
                    <a:pt x="0" y="17525"/>
                  </a:cubicBezTo>
                  <a:cubicBezTo>
                    <a:pt x="0" y="27226"/>
                    <a:pt x="7824" y="35049"/>
                    <a:pt x="17525" y="350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1" name="图形 13">
              <a:extLst>
                <a:ext uri="{FF2B5EF4-FFF2-40B4-BE49-F238E27FC236}">
                  <a16:creationId xmlns:a16="http://schemas.microsoft.com/office/drawing/2014/main" id="{4CD07A25-CF2C-C9D6-2A3B-9C4DBEAE866E}"/>
                </a:ext>
              </a:extLst>
            </p:cNvPr>
            <p:cNvSpPr/>
            <p:nvPr/>
          </p:nvSpPr>
          <p:spPr>
            <a:xfrm>
              <a:off x="7175962" y="4538294"/>
              <a:ext cx="42562" cy="42560"/>
            </a:xfrm>
            <a:custGeom>
              <a:avLst/>
              <a:gdLst>
                <a:gd name="connsiteX0" fmla="*/ 21282 w 42562"/>
                <a:gd name="connsiteY0" fmla="*/ 42560 h 42560"/>
                <a:gd name="connsiteX1" fmla="*/ 42562 w 42562"/>
                <a:gd name="connsiteY1" fmla="*/ 21280 h 42560"/>
                <a:gd name="connsiteX2" fmla="*/ 21282 w 42562"/>
                <a:gd name="connsiteY2" fmla="*/ 0 h 42560"/>
                <a:gd name="connsiteX3" fmla="*/ 2 w 42562"/>
                <a:gd name="connsiteY3" fmla="*/ 21280 h 42560"/>
                <a:gd name="connsiteX4" fmla="*/ 21282 w 42562"/>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2" h="42560">
                  <a:moveTo>
                    <a:pt x="21282" y="42560"/>
                  </a:moveTo>
                  <a:cubicBezTo>
                    <a:pt x="33017" y="42560"/>
                    <a:pt x="42562" y="33015"/>
                    <a:pt x="42562" y="21280"/>
                  </a:cubicBezTo>
                  <a:cubicBezTo>
                    <a:pt x="42562" y="9545"/>
                    <a:pt x="33017" y="0"/>
                    <a:pt x="21282" y="0"/>
                  </a:cubicBezTo>
                  <a:cubicBezTo>
                    <a:pt x="9547" y="0"/>
                    <a:pt x="2" y="9545"/>
                    <a:pt x="2" y="21280"/>
                  </a:cubicBezTo>
                  <a:cubicBezTo>
                    <a:pt x="-155" y="33015"/>
                    <a:pt x="9390" y="42560"/>
                    <a:pt x="21282"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2" name="图形 13">
              <a:extLst>
                <a:ext uri="{FF2B5EF4-FFF2-40B4-BE49-F238E27FC236}">
                  <a16:creationId xmlns:a16="http://schemas.microsoft.com/office/drawing/2014/main" id="{5FA9DF8C-B1A0-F865-B179-3DBD53403EAB}"/>
                </a:ext>
              </a:extLst>
            </p:cNvPr>
            <p:cNvSpPr/>
            <p:nvPr/>
          </p:nvSpPr>
          <p:spPr>
            <a:xfrm>
              <a:off x="7082394" y="4604325"/>
              <a:ext cx="68534" cy="68534"/>
            </a:xfrm>
            <a:custGeom>
              <a:avLst/>
              <a:gdLst>
                <a:gd name="connsiteX0" fmla="*/ 68534 w 68534"/>
                <a:gd name="connsiteY0" fmla="*/ 34267 h 68534"/>
                <a:gd name="connsiteX1" fmla="*/ 34267 w 68534"/>
                <a:gd name="connsiteY1" fmla="*/ 68534 h 68534"/>
                <a:gd name="connsiteX2" fmla="*/ 0 w 68534"/>
                <a:gd name="connsiteY2" fmla="*/ 34267 h 68534"/>
                <a:gd name="connsiteX3" fmla="*/ 34267 w 68534"/>
                <a:gd name="connsiteY3" fmla="*/ 0 h 68534"/>
                <a:gd name="connsiteX4" fmla="*/ 68534 w 68534"/>
                <a:gd name="connsiteY4" fmla="*/ 34267 h 6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 h="68534">
                  <a:moveTo>
                    <a:pt x="68534" y="34267"/>
                  </a:moveTo>
                  <a:cubicBezTo>
                    <a:pt x="68534" y="53192"/>
                    <a:pt x="53192" y="68534"/>
                    <a:pt x="34267" y="68534"/>
                  </a:cubicBezTo>
                  <a:cubicBezTo>
                    <a:pt x="15342" y="68534"/>
                    <a:pt x="0" y="53192"/>
                    <a:pt x="0" y="34267"/>
                  </a:cubicBezTo>
                  <a:cubicBezTo>
                    <a:pt x="0" y="15342"/>
                    <a:pt x="15342" y="0"/>
                    <a:pt x="34267" y="0"/>
                  </a:cubicBezTo>
                  <a:cubicBezTo>
                    <a:pt x="53192" y="0"/>
                    <a:pt x="68534" y="15342"/>
                    <a:pt x="68534" y="342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3" name="图形 13">
              <a:extLst>
                <a:ext uri="{FF2B5EF4-FFF2-40B4-BE49-F238E27FC236}">
                  <a16:creationId xmlns:a16="http://schemas.microsoft.com/office/drawing/2014/main" id="{181CB4C5-D8F6-53A1-C54F-0E9235980B4D}"/>
                </a:ext>
              </a:extLst>
            </p:cNvPr>
            <p:cNvSpPr/>
            <p:nvPr/>
          </p:nvSpPr>
          <p:spPr>
            <a:xfrm>
              <a:off x="7002279" y="4683186"/>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0"/>
                    <a:pt x="44596" y="0"/>
                    <a:pt x="28792" y="0"/>
                  </a:cubicBezTo>
                  <a:cubicBezTo>
                    <a:pt x="12832" y="0"/>
                    <a:pt x="1" y="12830"/>
                    <a:pt x="1" y="28791"/>
                  </a:cubicBezTo>
                  <a:cubicBezTo>
                    <a:pt x="-155" y="44594"/>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4" name="图形 13">
              <a:extLst>
                <a:ext uri="{FF2B5EF4-FFF2-40B4-BE49-F238E27FC236}">
                  <a16:creationId xmlns:a16="http://schemas.microsoft.com/office/drawing/2014/main" id="{4DCF73BB-5E17-8479-4AA7-3F8341E232A1}"/>
                </a:ext>
              </a:extLst>
            </p:cNvPr>
            <p:cNvSpPr/>
            <p:nvPr/>
          </p:nvSpPr>
          <p:spPr>
            <a:xfrm>
              <a:off x="6890716" y="4729345"/>
              <a:ext cx="99515" cy="99515"/>
            </a:xfrm>
            <a:custGeom>
              <a:avLst/>
              <a:gdLst>
                <a:gd name="connsiteX0" fmla="*/ 49758 w 99515"/>
                <a:gd name="connsiteY0" fmla="*/ 99516 h 99515"/>
                <a:gd name="connsiteX1" fmla="*/ 99516 w 99515"/>
                <a:gd name="connsiteY1" fmla="*/ 49758 h 99515"/>
                <a:gd name="connsiteX2" fmla="*/ 49758 w 99515"/>
                <a:gd name="connsiteY2" fmla="*/ 0 h 99515"/>
                <a:gd name="connsiteX3" fmla="*/ 0 w 99515"/>
                <a:gd name="connsiteY3" fmla="*/ 49758 h 99515"/>
                <a:gd name="connsiteX4" fmla="*/ 49758 w 99515"/>
                <a:gd name="connsiteY4" fmla="*/ 99516 h 9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5" h="99515">
                  <a:moveTo>
                    <a:pt x="49758" y="99516"/>
                  </a:moveTo>
                  <a:cubicBezTo>
                    <a:pt x="77297" y="99516"/>
                    <a:pt x="99516" y="77297"/>
                    <a:pt x="99516" y="49758"/>
                  </a:cubicBezTo>
                  <a:cubicBezTo>
                    <a:pt x="99516" y="22219"/>
                    <a:pt x="77297" y="0"/>
                    <a:pt x="49758" y="0"/>
                  </a:cubicBezTo>
                  <a:cubicBezTo>
                    <a:pt x="22219" y="0"/>
                    <a:pt x="0" y="22219"/>
                    <a:pt x="0" y="49758"/>
                  </a:cubicBezTo>
                  <a:cubicBezTo>
                    <a:pt x="0" y="77297"/>
                    <a:pt x="22375" y="99516"/>
                    <a:pt x="49758" y="9951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5" name="图形 13">
              <a:extLst>
                <a:ext uri="{FF2B5EF4-FFF2-40B4-BE49-F238E27FC236}">
                  <a16:creationId xmlns:a16="http://schemas.microsoft.com/office/drawing/2014/main" id="{5BF8642A-65D6-A483-7D16-37511B629614}"/>
                </a:ext>
              </a:extLst>
            </p:cNvPr>
            <p:cNvSpPr/>
            <p:nvPr/>
          </p:nvSpPr>
          <p:spPr>
            <a:xfrm>
              <a:off x="6795739" y="4790212"/>
              <a:ext cx="99515" cy="99515"/>
            </a:xfrm>
            <a:custGeom>
              <a:avLst/>
              <a:gdLst>
                <a:gd name="connsiteX0" fmla="*/ 49758 w 99515"/>
                <a:gd name="connsiteY0" fmla="*/ 99516 h 99515"/>
                <a:gd name="connsiteX1" fmla="*/ 99516 w 99515"/>
                <a:gd name="connsiteY1" fmla="*/ 49758 h 99515"/>
                <a:gd name="connsiteX2" fmla="*/ 49758 w 99515"/>
                <a:gd name="connsiteY2" fmla="*/ 0 h 99515"/>
                <a:gd name="connsiteX3" fmla="*/ 0 w 99515"/>
                <a:gd name="connsiteY3" fmla="*/ 49758 h 99515"/>
                <a:gd name="connsiteX4" fmla="*/ 49758 w 99515"/>
                <a:gd name="connsiteY4" fmla="*/ 99516 h 9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5" h="99515">
                  <a:moveTo>
                    <a:pt x="49758" y="99516"/>
                  </a:moveTo>
                  <a:cubicBezTo>
                    <a:pt x="77297" y="99516"/>
                    <a:pt x="99516" y="77297"/>
                    <a:pt x="99516" y="49758"/>
                  </a:cubicBezTo>
                  <a:cubicBezTo>
                    <a:pt x="99516" y="22219"/>
                    <a:pt x="77297" y="0"/>
                    <a:pt x="49758" y="0"/>
                  </a:cubicBezTo>
                  <a:cubicBezTo>
                    <a:pt x="22219" y="0"/>
                    <a:pt x="0" y="22219"/>
                    <a:pt x="0" y="49758"/>
                  </a:cubicBezTo>
                  <a:cubicBezTo>
                    <a:pt x="0" y="77140"/>
                    <a:pt x="22375" y="99516"/>
                    <a:pt x="49758" y="9951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6" name="图形 13">
              <a:extLst>
                <a:ext uri="{FF2B5EF4-FFF2-40B4-BE49-F238E27FC236}">
                  <a16:creationId xmlns:a16="http://schemas.microsoft.com/office/drawing/2014/main" id="{60556E09-39A6-0D00-0413-A8AB088A5E81}"/>
                </a:ext>
              </a:extLst>
            </p:cNvPr>
            <p:cNvSpPr/>
            <p:nvPr/>
          </p:nvSpPr>
          <p:spPr>
            <a:xfrm>
              <a:off x="6683079" y="4830582"/>
              <a:ext cx="127054" cy="127054"/>
            </a:xfrm>
            <a:custGeom>
              <a:avLst/>
              <a:gdLst>
                <a:gd name="connsiteX0" fmla="*/ 63527 w 127054"/>
                <a:gd name="connsiteY0" fmla="*/ 127054 h 127054"/>
                <a:gd name="connsiteX1" fmla="*/ 127055 w 127054"/>
                <a:gd name="connsiteY1" fmla="*/ 63527 h 127054"/>
                <a:gd name="connsiteX2" fmla="*/ 63527 w 127054"/>
                <a:gd name="connsiteY2" fmla="*/ 0 h 127054"/>
                <a:gd name="connsiteX3" fmla="*/ 0 w 127054"/>
                <a:gd name="connsiteY3" fmla="*/ 63527 h 127054"/>
                <a:gd name="connsiteX4" fmla="*/ 63527 w 127054"/>
                <a:gd name="connsiteY4" fmla="*/ 127054 h 127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54" h="127054">
                  <a:moveTo>
                    <a:pt x="63527" y="127054"/>
                  </a:moveTo>
                  <a:cubicBezTo>
                    <a:pt x="98577" y="127054"/>
                    <a:pt x="127055" y="98577"/>
                    <a:pt x="127055" y="63527"/>
                  </a:cubicBezTo>
                  <a:cubicBezTo>
                    <a:pt x="127055" y="28478"/>
                    <a:pt x="98577" y="0"/>
                    <a:pt x="63527" y="0"/>
                  </a:cubicBezTo>
                  <a:cubicBezTo>
                    <a:pt x="28478" y="0"/>
                    <a:pt x="0" y="28478"/>
                    <a:pt x="0" y="63527"/>
                  </a:cubicBezTo>
                  <a:cubicBezTo>
                    <a:pt x="0" y="98577"/>
                    <a:pt x="28478" y="127054"/>
                    <a:pt x="63527" y="12705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7" name="图形 13">
              <a:extLst>
                <a:ext uri="{FF2B5EF4-FFF2-40B4-BE49-F238E27FC236}">
                  <a16:creationId xmlns:a16="http://schemas.microsoft.com/office/drawing/2014/main" id="{BCF68C95-B0FD-50B8-E5F5-30D1891C250D}"/>
                </a:ext>
              </a:extLst>
            </p:cNvPr>
            <p:cNvSpPr/>
            <p:nvPr/>
          </p:nvSpPr>
          <p:spPr>
            <a:xfrm>
              <a:off x="6578869" y="4875958"/>
              <a:ext cx="130496" cy="130497"/>
            </a:xfrm>
            <a:custGeom>
              <a:avLst/>
              <a:gdLst>
                <a:gd name="connsiteX0" fmla="*/ 65248 w 130496"/>
                <a:gd name="connsiteY0" fmla="*/ 130497 h 130497"/>
                <a:gd name="connsiteX1" fmla="*/ 130497 w 130496"/>
                <a:gd name="connsiteY1" fmla="*/ 65248 h 130497"/>
                <a:gd name="connsiteX2" fmla="*/ 65248 w 130496"/>
                <a:gd name="connsiteY2" fmla="*/ 0 h 130497"/>
                <a:gd name="connsiteX3" fmla="*/ 0 w 130496"/>
                <a:gd name="connsiteY3" fmla="*/ 65248 h 130497"/>
                <a:gd name="connsiteX4" fmla="*/ 65248 w 130496"/>
                <a:gd name="connsiteY4" fmla="*/ 130497 h 130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6" h="130497">
                  <a:moveTo>
                    <a:pt x="65248" y="130497"/>
                  </a:moveTo>
                  <a:cubicBezTo>
                    <a:pt x="101237" y="130497"/>
                    <a:pt x="130497" y="101237"/>
                    <a:pt x="130497" y="65248"/>
                  </a:cubicBezTo>
                  <a:cubicBezTo>
                    <a:pt x="130497" y="29260"/>
                    <a:pt x="101237" y="0"/>
                    <a:pt x="65248" y="0"/>
                  </a:cubicBezTo>
                  <a:cubicBezTo>
                    <a:pt x="29260" y="0"/>
                    <a:pt x="0" y="29260"/>
                    <a:pt x="0" y="65248"/>
                  </a:cubicBezTo>
                  <a:cubicBezTo>
                    <a:pt x="0" y="101237"/>
                    <a:pt x="29260" y="130497"/>
                    <a:pt x="65248" y="13049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8" name="图形 13">
              <a:extLst>
                <a:ext uri="{FF2B5EF4-FFF2-40B4-BE49-F238E27FC236}">
                  <a16:creationId xmlns:a16="http://schemas.microsoft.com/office/drawing/2014/main" id="{A40F5B12-B646-996A-A636-29978DF6260A}"/>
                </a:ext>
              </a:extLst>
            </p:cNvPr>
            <p:cNvSpPr/>
            <p:nvPr/>
          </p:nvSpPr>
          <p:spPr>
            <a:xfrm>
              <a:off x="6476381" y="4918988"/>
              <a:ext cx="124551" cy="124551"/>
            </a:xfrm>
            <a:custGeom>
              <a:avLst/>
              <a:gdLst>
                <a:gd name="connsiteX0" fmla="*/ 62275 w 124551"/>
                <a:gd name="connsiteY0" fmla="*/ 124551 h 124551"/>
                <a:gd name="connsiteX1" fmla="*/ 124551 w 124551"/>
                <a:gd name="connsiteY1" fmla="*/ 62276 h 124551"/>
                <a:gd name="connsiteX2" fmla="*/ 62275 w 124551"/>
                <a:gd name="connsiteY2" fmla="*/ 0 h 124551"/>
                <a:gd name="connsiteX3" fmla="*/ 0 w 124551"/>
                <a:gd name="connsiteY3" fmla="*/ 62276 h 124551"/>
                <a:gd name="connsiteX4" fmla="*/ 62275 w 124551"/>
                <a:gd name="connsiteY4" fmla="*/ 124551 h 12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51" h="124551">
                  <a:moveTo>
                    <a:pt x="62275" y="124551"/>
                  </a:moveTo>
                  <a:cubicBezTo>
                    <a:pt x="96699" y="124551"/>
                    <a:pt x="124551" y="96699"/>
                    <a:pt x="124551" y="62276"/>
                  </a:cubicBezTo>
                  <a:cubicBezTo>
                    <a:pt x="124551" y="27852"/>
                    <a:pt x="96699" y="0"/>
                    <a:pt x="62275" y="0"/>
                  </a:cubicBezTo>
                  <a:cubicBezTo>
                    <a:pt x="27852" y="0"/>
                    <a:pt x="0" y="27852"/>
                    <a:pt x="0" y="62276"/>
                  </a:cubicBezTo>
                  <a:cubicBezTo>
                    <a:pt x="0" y="96543"/>
                    <a:pt x="28008" y="124551"/>
                    <a:pt x="62275" y="12455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9" name="图形 13">
              <a:extLst>
                <a:ext uri="{FF2B5EF4-FFF2-40B4-BE49-F238E27FC236}">
                  <a16:creationId xmlns:a16="http://schemas.microsoft.com/office/drawing/2014/main" id="{6CA000CF-948F-0172-3949-CBF2D6C604EB}"/>
                </a:ext>
              </a:extLst>
            </p:cNvPr>
            <p:cNvSpPr/>
            <p:nvPr/>
          </p:nvSpPr>
          <p:spPr>
            <a:xfrm>
              <a:off x="6367320" y="4950282"/>
              <a:ext cx="127055" cy="127054"/>
            </a:xfrm>
            <a:custGeom>
              <a:avLst/>
              <a:gdLst>
                <a:gd name="connsiteX0" fmla="*/ 63528 w 127055"/>
                <a:gd name="connsiteY0" fmla="*/ 127055 h 127054"/>
                <a:gd name="connsiteX1" fmla="*/ 127055 w 127055"/>
                <a:gd name="connsiteY1" fmla="*/ 63527 h 127054"/>
                <a:gd name="connsiteX2" fmla="*/ 63528 w 127055"/>
                <a:gd name="connsiteY2" fmla="*/ 0 h 127054"/>
                <a:gd name="connsiteX3" fmla="*/ 1 w 127055"/>
                <a:gd name="connsiteY3" fmla="*/ 63527 h 127054"/>
                <a:gd name="connsiteX4" fmla="*/ 63528 w 127055"/>
                <a:gd name="connsiteY4" fmla="*/ 127055 h 127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55" h="127054">
                  <a:moveTo>
                    <a:pt x="63528" y="127055"/>
                  </a:moveTo>
                  <a:cubicBezTo>
                    <a:pt x="98578" y="127055"/>
                    <a:pt x="127055" y="98577"/>
                    <a:pt x="127055" y="63527"/>
                  </a:cubicBezTo>
                  <a:cubicBezTo>
                    <a:pt x="127055" y="28478"/>
                    <a:pt x="98578" y="0"/>
                    <a:pt x="63528" y="0"/>
                  </a:cubicBezTo>
                  <a:cubicBezTo>
                    <a:pt x="28479" y="0"/>
                    <a:pt x="1" y="28478"/>
                    <a:pt x="1" y="63527"/>
                  </a:cubicBezTo>
                  <a:cubicBezTo>
                    <a:pt x="-156" y="98577"/>
                    <a:pt x="28322" y="127055"/>
                    <a:pt x="63528" y="12705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0" name="图形 13">
              <a:extLst>
                <a:ext uri="{FF2B5EF4-FFF2-40B4-BE49-F238E27FC236}">
                  <a16:creationId xmlns:a16="http://schemas.microsoft.com/office/drawing/2014/main" id="{378AD2EF-3E06-8367-0853-B5E159D91AD6}"/>
                </a:ext>
              </a:extLst>
            </p:cNvPr>
            <p:cNvSpPr/>
            <p:nvPr/>
          </p:nvSpPr>
          <p:spPr>
            <a:xfrm>
              <a:off x="6261859" y="4979855"/>
              <a:ext cx="117979" cy="117979"/>
            </a:xfrm>
            <a:custGeom>
              <a:avLst/>
              <a:gdLst>
                <a:gd name="connsiteX0" fmla="*/ 58989 w 117979"/>
                <a:gd name="connsiteY0" fmla="*/ 117979 h 117979"/>
                <a:gd name="connsiteX1" fmla="*/ 117979 w 117979"/>
                <a:gd name="connsiteY1" fmla="*/ 58990 h 117979"/>
                <a:gd name="connsiteX2" fmla="*/ 58989 w 117979"/>
                <a:gd name="connsiteY2" fmla="*/ 0 h 117979"/>
                <a:gd name="connsiteX3" fmla="*/ 0 w 117979"/>
                <a:gd name="connsiteY3" fmla="*/ 58990 h 117979"/>
                <a:gd name="connsiteX4" fmla="*/ 58989 w 117979"/>
                <a:gd name="connsiteY4" fmla="*/ 117979 h 11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79" h="117979">
                  <a:moveTo>
                    <a:pt x="58989" y="117979"/>
                  </a:moveTo>
                  <a:cubicBezTo>
                    <a:pt x="91535" y="117979"/>
                    <a:pt x="117979" y="91536"/>
                    <a:pt x="117979" y="58990"/>
                  </a:cubicBezTo>
                  <a:cubicBezTo>
                    <a:pt x="117979" y="26444"/>
                    <a:pt x="91535" y="0"/>
                    <a:pt x="58989" y="0"/>
                  </a:cubicBezTo>
                  <a:cubicBezTo>
                    <a:pt x="26443" y="0"/>
                    <a:pt x="0" y="26444"/>
                    <a:pt x="0" y="58990"/>
                  </a:cubicBezTo>
                  <a:cubicBezTo>
                    <a:pt x="0" y="91692"/>
                    <a:pt x="26443" y="117979"/>
                    <a:pt x="58989" y="1179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1" name="图形 13">
              <a:extLst>
                <a:ext uri="{FF2B5EF4-FFF2-40B4-BE49-F238E27FC236}">
                  <a16:creationId xmlns:a16="http://schemas.microsoft.com/office/drawing/2014/main" id="{A7F7CB68-6EB7-A3A8-5CB8-EF6DB756861E}"/>
                </a:ext>
              </a:extLst>
            </p:cNvPr>
            <p:cNvSpPr/>
            <p:nvPr/>
          </p:nvSpPr>
          <p:spPr>
            <a:xfrm>
              <a:off x="6156397" y="5003326"/>
              <a:ext cx="106088" cy="106087"/>
            </a:xfrm>
            <a:custGeom>
              <a:avLst/>
              <a:gdLst>
                <a:gd name="connsiteX0" fmla="*/ 53044 w 106088"/>
                <a:gd name="connsiteY0" fmla="*/ 106087 h 106087"/>
                <a:gd name="connsiteX1" fmla="*/ 106088 w 106088"/>
                <a:gd name="connsiteY1" fmla="*/ 53044 h 106087"/>
                <a:gd name="connsiteX2" fmla="*/ 53044 w 106088"/>
                <a:gd name="connsiteY2" fmla="*/ 0 h 106087"/>
                <a:gd name="connsiteX3" fmla="*/ 1 w 106088"/>
                <a:gd name="connsiteY3" fmla="*/ 53044 h 106087"/>
                <a:gd name="connsiteX4" fmla="*/ 53044 w 106088"/>
                <a:gd name="connsiteY4" fmla="*/ 106087 h 106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88" h="106087">
                  <a:moveTo>
                    <a:pt x="53044" y="106087"/>
                  </a:moveTo>
                  <a:cubicBezTo>
                    <a:pt x="82305" y="106087"/>
                    <a:pt x="106088" y="82304"/>
                    <a:pt x="106088" y="53044"/>
                  </a:cubicBezTo>
                  <a:cubicBezTo>
                    <a:pt x="106088" y="23627"/>
                    <a:pt x="82305" y="0"/>
                    <a:pt x="53044" y="0"/>
                  </a:cubicBezTo>
                  <a:cubicBezTo>
                    <a:pt x="23784" y="0"/>
                    <a:pt x="1" y="23784"/>
                    <a:pt x="1" y="53044"/>
                  </a:cubicBezTo>
                  <a:cubicBezTo>
                    <a:pt x="-156" y="82304"/>
                    <a:pt x="23628" y="106087"/>
                    <a:pt x="53044" y="1060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2" name="图形 13">
              <a:extLst>
                <a:ext uri="{FF2B5EF4-FFF2-40B4-BE49-F238E27FC236}">
                  <a16:creationId xmlns:a16="http://schemas.microsoft.com/office/drawing/2014/main" id="{C6021753-6C82-7BA8-E49A-5FCCD60D8AF2}"/>
                </a:ext>
              </a:extLst>
            </p:cNvPr>
            <p:cNvSpPr/>
            <p:nvPr/>
          </p:nvSpPr>
          <p:spPr>
            <a:xfrm>
              <a:off x="6044050" y="5013183"/>
              <a:ext cx="106088" cy="106087"/>
            </a:xfrm>
            <a:custGeom>
              <a:avLst/>
              <a:gdLst>
                <a:gd name="connsiteX0" fmla="*/ 53045 w 106088"/>
                <a:gd name="connsiteY0" fmla="*/ 106087 h 106087"/>
                <a:gd name="connsiteX1" fmla="*/ 106088 w 106088"/>
                <a:gd name="connsiteY1" fmla="*/ 53044 h 106087"/>
                <a:gd name="connsiteX2" fmla="*/ 53045 w 106088"/>
                <a:gd name="connsiteY2" fmla="*/ 0 h 106087"/>
                <a:gd name="connsiteX3" fmla="*/ 1 w 106088"/>
                <a:gd name="connsiteY3" fmla="*/ 53044 h 106087"/>
                <a:gd name="connsiteX4" fmla="*/ 53045 w 106088"/>
                <a:gd name="connsiteY4" fmla="*/ 106087 h 106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88" h="106087">
                  <a:moveTo>
                    <a:pt x="53045" y="106087"/>
                  </a:moveTo>
                  <a:cubicBezTo>
                    <a:pt x="82305" y="106087"/>
                    <a:pt x="106088" y="82304"/>
                    <a:pt x="106088" y="53044"/>
                  </a:cubicBezTo>
                  <a:cubicBezTo>
                    <a:pt x="106088" y="23783"/>
                    <a:pt x="82305" y="0"/>
                    <a:pt x="53045" y="0"/>
                  </a:cubicBezTo>
                  <a:cubicBezTo>
                    <a:pt x="23784" y="0"/>
                    <a:pt x="1" y="23783"/>
                    <a:pt x="1" y="53044"/>
                  </a:cubicBezTo>
                  <a:cubicBezTo>
                    <a:pt x="-156" y="82304"/>
                    <a:pt x="23628" y="106087"/>
                    <a:pt x="53045" y="1060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3" name="图形 13">
              <a:extLst>
                <a:ext uri="{FF2B5EF4-FFF2-40B4-BE49-F238E27FC236}">
                  <a16:creationId xmlns:a16="http://schemas.microsoft.com/office/drawing/2014/main" id="{D652499B-7DE0-4557-820C-949FE8EA804B}"/>
                </a:ext>
              </a:extLst>
            </p:cNvPr>
            <p:cNvSpPr/>
            <p:nvPr/>
          </p:nvSpPr>
          <p:spPr>
            <a:xfrm>
              <a:off x="5934521" y="5018347"/>
              <a:ext cx="99515" cy="99515"/>
            </a:xfrm>
            <a:custGeom>
              <a:avLst/>
              <a:gdLst>
                <a:gd name="connsiteX0" fmla="*/ 49758 w 99515"/>
                <a:gd name="connsiteY0" fmla="*/ 99516 h 99515"/>
                <a:gd name="connsiteX1" fmla="*/ 99516 w 99515"/>
                <a:gd name="connsiteY1" fmla="*/ 49758 h 99515"/>
                <a:gd name="connsiteX2" fmla="*/ 49758 w 99515"/>
                <a:gd name="connsiteY2" fmla="*/ 0 h 99515"/>
                <a:gd name="connsiteX3" fmla="*/ 0 w 99515"/>
                <a:gd name="connsiteY3" fmla="*/ 49758 h 99515"/>
                <a:gd name="connsiteX4" fmla="*/ 49758 w 99515"/>
                <a:gd name="connsiteY4" fmla="*/ 99516 h 9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5" h="99515">
                  <a:moveTo>
                    <a:pt x="49758" y="99516"/>
                  </a:moveTo>
                  <a:cubicBezTo>
                    <a:pt x="77297" y="99516"/>
                    <a:pt x="99516" y="77297"/>
                    <a:pt x="99516" y="49758"/>
                  </a:cubicBezTo>
                  <a:cubicBezTo>
                    <a:pt x="99516" y="22219"/>
                    <a:pt x="77297" y="0"/>
                    <a:pt x="49758" y="0"/>
                  </a:cubicBezTo>
                  <a:cubicBezTo>
                    <a:pt x="22219" y="0"/>
                    <a:pt x="0" y="22219"/>
                    <a:pt x="0" y="49758"/>
                  </a:cubicBezTo>
                  <a:cubicBezTo>
                    <a:pt x="0" y="77141"/>
                    <a:pt x="22375" y="99516"/>
                    <a:pt x="49758" y="9951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4" name="图形 13">
              <a:extLst>
                <a:ext uri="{FF2B5EF4-FFF2-40B4-BE49-F238E27FC236}">
                  <a16:creationId xmlns:a16="http://schemas.microsoft.com/office/drawing/2014/main" id="{FDA980A3-9C92-054C-1540-4AB35B8C26B7}"/>
                </a:ext>
              </a:extLst>
            </p:cNvPr>
            <p:cNvSpPr/>
            <p:nvPr/>
          </p:nvSpPr>
          <p:spPr>
            <a:xfrm>
              <a:off x="5823114" y="5013653"/>
              <a:ext cx="97012" cy="97012"/>
            </a:xfrm>
            <a:custGeom>
              <a:avLst/>
              <a:gdLst>
                <a:gd name="connsiteX0" fmla="*/ 97012 w 97012"/>
                <a:gd name="connsiteY0" fmla="*/ 48506 h 97012"/>
                <a:gd name="connsiteX1" fmla="*/ 48506 w 97012"/>
                <a:gd name="connsiteY1" fmla="*/ 97012 h 97012"/>
                <a:gd name="connsiteX2" fmla="*/ 0 w 97012"/>
                <a:gd name="connsiteY2" fmla="*/ 48506 h 97012"/>
                <a:gd name="connsiteX3" fmla="*/ 48506 w 97012"/>
                <a:gd name="connsiteY3" fmla="*/ 0 h 97012"/>
                <a:gd name="connsiteX4" fmla="*/ 97012 w 97012"/>
                <a:gd name="connsiteY4" fmla="*/ 48506 h 9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12" h="97012">
                  <a:moveTo>
                    <a:pt x="97012" y="48506"/>
                  </a:moveTo>
                  <a:cubicBezTo>
                    <a:pt x="97012" y="75295"/>
                    <a:pt x="75295" y="97012"/>
                    <a:pt x="48506" y="97012"/>
                  </a:cubicBezTo>
                  <a:cubicBezTo>
                    <a:pt x="21717" y="97012"/>
                    <a:pt x="0" y="75295"/>
                    <a:pt x="0" y="48506"/>
                  </a:cubicBezTo>
                  <a:cubicBezTo>
                    <a:pt x="0" y="21717"/>
                    <a:pt x="21717" y="0"/>
                    <a:pt x="48506" y="0"/>
                  </a:cubicBezTo>
                  <a:cubicBezTo>
                    <a:pt x="75295" y="0"/>
                    <a:pt x="97012" y="21717"/>
                    <a:pt x="97012"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5" name="图形 13">
              <a:extLst>
                <a:ext uri="{FF2B5EF4-FFF2-40B4-BE49-F238E27FC236}">
                  <a16:creationId xmlns:a16="http://schemas.microsoft.com/office/drawing/2014/main" id="{9BBEAC0B-3648-DF28-0206-DCE019DA6F36}"/>
                </a:ext>
              </a:extLst>
            </p:cNvPr>
            <p:cNvSpPr/>
            <p:nvPr/>
          </p:nvSpPr>
          <p:spPr>
            <a:xfrm>
              <a:off x="5709985" y="4998788"/>
              <a:ext cx="99515" cy="99515"/>
            </a:xfrm>
            <a:custGeom>
              <a:avLst/>
              <a:gdLst>
                <a:gd name="connsiteX0" fmla="*/ 49758 w 99515"/>
                <a:gd name="connsiteY0" fmla="*/ 99516 h 99515"/>
                <a:gd name="connsiteX1" fmla="*/ 99516 w 99515"/>
                <a:gd name="connsiteY1" fmla="*/ 49758 h 99515"/>
                <a:gd name="connsiteX2" fmla="*/ 49758 w 99515"/>
                <a:gd name="connsiteY2" fmla="*/ 0 h 99515"/>
                <a:gd name="connsiteX3" fmla="*/ 0 w 99515"/>
                <a:gd name="connsiteY3" fmla="*/ 49758 h 99515"/>
                <a:gd name="connsiteX4" fmla="*/ 49758 w 99515"/>
                <a:gd name="connsiteY4" fmla="*/ 99516 h 9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5" h="99515">
                  <a:moveTo>
                    <a:pt x="49758" y="99516"/>
                  </a:moveTo>
                  <a:cubicBezTo>
                    <a:pt x="77297" y="99516"/>
                    <a:pt x="99516" y="77297"/>
                    <a:pt x="99516" y="49758"/>
                  </a:cubicBezTo>
                  <a:cubicBezTo>
                    <a:pt x="99516" y="22219"/>
                    <a:pt x="77297" y="0"/>
                    <a:pt x="49758" y="0"/>
                  </a:cubicBezTo>
                  <a:cubicBezTo>
                    <a:pt x="22219" y="0"/>
                    <a:pt x="0" y="22219"/>
                    <a:pt x="0" y="49758"/>
                  </a:cubicBezTo>
                  <a:cubicBezTo>
                    <a:pt x="0" y="77297"/>
                    <a:pt x="22219" y="99516"/>
                    <a:pt x="49758" y="9951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6" name="图形 13">
              <a:extLst>
                <a:ext uri="{FF2B5EF4-FFF2-40B4-BE49-F238E27FC236}">
                  <a16:creationId xmlns:a16="http://schemas.microsoft.com/office/drawing/2014/main" id="{A3EB6864-69F4-6DCD-72BF-94FB63E07106}"/>
                </a:ext>
              </a:extLst>
            </p:cNvPr>
            <p:cNvSpPr/>
            <p:nvPr/>
          </p:nvSpPr>
          <p:spPr>
            <a:xfrm>
              <a:off x="5599204" y="4977508"/>
              <a:ext cx="99515" cy="99515"/>
            </a:xfrm>
            <a:custGeom>
              <a:avLst/>
              <a:gdLst>
                <a:gd name="connsiteX0" fmla="*/ 49758 w 99515"/>
                <a:gd name="connsiteY0" fmla="*/ 99515 h 99515"/>
                <a:gd name="connsiteX1" fmla="*/ 99516 w 99515"/>
                <a:gd name="connsiteY1" fmla="*/ 49758 h 99515"/>
                <a:gd name="connsiteX2" fmla="*/ 49758 w 99515"/>
                <a:gd name="connsiteY2" fmla="*/ 0 h 99515"/>
                <a:gd name="connsiteX3" fmla="*/ 0 w 99515"/>
                <a:gd name="connsiteY3" fmla="*/ 49758 h 99515"/>
                <a:gd name="connsiteX4" fmla="*/ 49758 w 99515"/>
                <a:gd name="connsiteY4" fmla="*/ 99515 h 9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5" h="99515">
                  <a:moveTo>
                    <a:pt x="49758" y="99515"/>
                  </a:moveTo>
                  <a:cubicBezTo>
                    <a:pt x="77297" y="99515"/>
                    <a:pt x="99516" y="77297"/>
                    <a:pt x="99516" y="49758"/>
                  </a:cubicBezTo>
                  <a:cubicBezTo>
                    <a:pt x="99516" y="22219"/>
                    <a:pt x="77297" y="0"/>
                    <a:pt x="49758" y="0"/>
                  </a:cubicBezTo>
                  <a:cubicBezTo>
                    <a:pt x="22219" y="0"/>
                    <a:pt x="0" y="22219"/>
                    <a:pt x="0" y="49758"/>
                  </a:cubicBezTo>
                  <a:cubicBezTo>
                    <a:pt x="0" y="77297"/>
                    <a:pt x="22375" y="99515"/>
                    <a:pt x="49758" y="9951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7" name="图形 13">
              <a:extLst>
                <a:ext uri="{FF2B5EF4-FFF2-40B4-BE49-F238E27FC236}">
                  <a16:creationId xmlns:a16="http://schemas.microsoft.com/office/drawing/2014/main" id="{90F6E078-A7CB-EEB6-3975-37D4C154B719}"/>
                </a:ext>
              </a:extLst>
            </p:cNvPr>
            <p:cNvSpPr/>
            <p:nvPr/>
          </p:nvSpPr>
          <p:spPr>
            <a:xfrm>
              <a:off x="5491395" y="4949969"/>
              <a:ext cx="97012" cy="97011"/>
            </a:xfrm>
            <a:custGeom>
              <a:avLst/>
              <a:gdLst>
                <a:gd name="connsiteX0" fmla="*/ 48506 w 97012"/>
                <a:gd name="connsiteY0" fmla="*/ 97012 h 97011"/>
                <a:gd name="connsiteX1" fmla="*/ 97012 w 97012"/>
                <a:gd name="connsiteY1" fmla="*/ 48506 h 97011"/>
                <a:gd name="connsiteX2" fmla="*/ 48506 w 97012"/>
                <a:gd name="connsiteY2" fmla="*/ 0 h 97011"/>
                <a:gd name="connsiteX3" fmla="*/ 0 w 97012"/>
                <a:gd name="connsiteY3" fmla="*/ 48506 h 97011"/>
                <a:gd name="connsiteX4" fmla="*/ 48506 w 97012"/>
                <a:gd name="connsiteY4" fmla="*/ 97012 h 9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12" h="97011">
                  <a:moveTo>
                    <a:pt x="48506" y="97012"/>
                  </a:moveTo>
                  <a:cubicBezTo>
                    <a:pt x="75263" y="97012"/>
                    <a:pt x="97012" y="75262"/>
                    <a:pt x="97012" y="48506"/>
                  </a:cubicBezTo>
                  <a:cubicBezTo>
                    <a:pt x="97012" y="21749"/>
                    <a:pt x="75263" y="0"/>
                    <a:pt x="48506" y="0"/>
                  </a:cubicBezTo>
                  <a:cubicBezTo>
                    <a:pt x="21749" y="0"/>
                    <a:pt x="0" y="21749"/>
                    <a:pt x="0" y="48506"/>
                  </a:cubicBezTo>
                  <a:cubicBezTo>
                    <a:pt x="0" y="75262"/>
                    <a:pt x="21749" y="97012"/>
                    <a:pt x="48506" y="9701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8" name="图形 13">
              <a:extLst>
                <a:ext uri="{FF2B5EF4-FFF2-40B4-BE49-F238E27FC236}">
                  <a16:creationId xmlns:a16="http://schemas.microsoft.com/office/drawing/2014/main" id="{2E774B43-53D2-5FFF-E96E-868CB1B05722}"/>
                </a:ext>
              </a:extLst>
            </p:cNvPr>
            <p:cNvSpPr/>
            <p:nvPr/>
          </p:nvSpPr>
          <p:spPr>
            <a:xfrm>
              <a:off x="5384682" y="4913668"/>
              <a:ext cx="97012" cy="97012"/>
            </a:xfrm>
            <a:custGeom>
              <a:avLst/>
              <a:gdLst>
                <a:gd name="connsiteX0" fmla="*/ 97012 w 97012"/>
                <a:gd name="connsiteY0" fmla="*/ 48506 h 97012"/>
                <a:gd name="connsiteX1" fmla="*/ 48506 w 97012"/>
                <a:gd name="connsiteY1" fmla="*/ 97012 h 97012"/>
                <a:gd name="connsiteX2" fmla="*/ 0 w 97012"/>
                <a:gd name="connsiteY2" fmla="*/ 48506 h 97012"/>
                <a:gd name="connsiteX3" fmla="*/ 48506 w 97012"/>
                <a:gd name="connsiteY3" fmla="*/ 0 h 97012"/>
                <a:gd name="connsiteX4" fmla="*/ 97012 w 97012"/>
                <a:gd name="connsiteY4" fmla="*/ 48506 h 9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12" h="97012">
                  <a:moveTo>
                    <a:pt x="97012" y="48506"/>
                  </a:moveTo>
                  <a:cubicBezTo>
                    <a:pt x="97012" y="75295"/>
                    <a:pt x="75295" y="97012"/>
                    <a:pt x="48506" y="97012"/>
                  </a:cubicBezTo>
                  <a:cubicBezTo>
                    <a:pt x="21717" y="97012"/>
                    <a:pt x="0" y="75295"/>
                    <a:pt x="0" y="48506"/>
                  </a:cubicBezTo>
                  <a:cubicBezTo>
                    <a:pt x="0" y="21717"/>
                    <a:pt x="21717" y="0"/>
                    <a:pt x="48506" y="0"/>
                  </a:cubicBezTo>
                  <a:cubicBezTo>
                    <a:pt x="75295" y="0"/>
                    <a:pt x="97012" y="21717"/>
                    <a:pt x="97012"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9" name="图形 13">
              <a:extLst>
                <a:ext uri="{FF2B5EF4-FFF2-40B4-BE49-F238E27FC236}">
                  <a16:creationId xmlns:a16="http://schemas.microsoft.com/office/drawing/2014/main" id="{08024C91-6945-EF27-91FE-8931DA3D0055}"/>
                </a:ext>
              </a:extLst>
            </p:cNvPr>
            <p:cNvSpPr/>
            <p:nvPr/>
          </p:nvSpPr>
          <p:spPr>
            <a:xfrm>
              <a:off x="5283757" y="4872986"/>
              <a:ext cx="91067" cy="91066"/>
            </a:xfrm>
            <a:custGeom>
              <a:avLst/>
              <a:gdLst>
                <a:gd name="connsiteX0" fmla="*/ 45534 w 91067"/>
                <a:gd name="connsiteY0" fmla="*/ 91066 h 91066"/>
                <a:gd name="connsiteX1" fmla="*/ 91067 w 91067"/>
                <a:gd name="connsiteY1" fmla="*/ 45533 h 91066"/>
                <a:gd name="connsiteX2" fmla="*/ 45534 w 91067"/>
                <a:gd name="connsiteY2" fmla="*/ 0 h 91066"/>
                <a:gd name="connsiteX3" fmla="*/ 1 w 91067"/>
                <a:gd name="connsiteY3" fmla="*/ 45533 h 91066"/>
                <a:gd name="connsiteX4" fmla="*/ 45534 w 91067"/>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7" h="91066">
                  <a:moveTo>
                    <a:pt x="45534" y="91066"/>
                  </a:moveTo>
                  <a:cubicBezTo>
                    <a:pt x="70726" y="91066"/>
                    <a:pt x="91067" y="70725"/>
                    <a:pt x="91067" y="45533"/>
                  </a:cubicBezTo>
                  <a:cubicBezTo>
                    <a:pt x="91067" y="20341"/>
                    <a:pt x="70726" y="0"/>
                    <a:pt x="45534" y="0"/>
                  </a:cubicBezTo>
                  <a:cubicBezTo>
                    <a:pt x="20342" y="0"/>
                    <a:pt x="1" y="20341"/>
                    <a:pt x="1" y="45533"/>
                  </a:cubicBezTo>
                  <a:cubicBezTo>
                    <a:pt x="-155" y="70725"/>
                    <a:pt x="20342" y="91066"/>
                    <a:pt x="45534"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0" name="图形 13">
              <a:extLst>
                <a:ext uri="{FF2B5EF4-FFF2-40B4-BE49-F238E27FC236}">
                  <a16:creationId xmlns:a16="http://schemas.microsoft.com/office/drawing/2014/main" id="{DD5244E8-8970-2320-14AF-2B41C6D45186}"/>
                </a:ext>
              </a:extLst>
            </p:cNvPr>
            <p:cNvSpPr/>
            <p:nvPr/>
          </p:nvSpPr>
          <p:spPr>
            <a:xfrm>
              <a:off x="5182989" y="4822289"/>
              <a:ext cx="91067" cy="91066"/>
            </a:xfrm>
            <a:custGeom>
              <a:avLst/>
              <a:gdLst>
                <a:gd name="connsiteX0" fmla="*/ 45534 w 91067"/>
                <a:gd name="connsiteY0" fmla="*/ 91066 h 91066"/>
                <a:gd name="connsiteX1" fmla="*/ 91067 w 91067"/>
                <a:gd name="connsiteY1" fmla="*/ 45533 h 91066"/>
                <a:gd name="connsiteX2" fmla="*/ 45534 w 91067"/>
                <a:gd name="connsiteY2" fmla="*/ 0 h 91066"/>
                <a:gd name="connsiteX3" fmla="*/ 1 w 91067"/>
                <a:gd name="connsiteY3" fmla="*/ 45533 h 91066"/>
                <a:gd name="connsiteX4" fmla="*/ 45534 w 91067"/>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7" h="91066">
                  <a:moveTo>
                    <a:pt x="45534" y="91066"/>
                  </a:moveTo>
                  <a:cubicBezTo>
                    <a:pt x="70726" y="91066"/>
                    <a:pt x="91067" y="70725"/>
                    <a:pt x="91067" y="45533"/>
                  </a:cubicBezTo>
                  <a:cubicBezTo>
                    <a:pt x="91067" y="20341"/>
                    <a:pt x="70726" y="0"/>
                    <a:pt x="45534" y="0"/>
                  </a:cubicBezTo>
                  <a:cubicBezTo>
                    <a:pt x="20342" y="0"/>
                    <a:pt x="1" y="20341"/>
                    <a:pt x="1" y="45533"/>
                  </a:cubicBezTo>
                  <a:cubicBezTo>
                    <a:pt x="-156" y="70725"/>
                    <a:pt x="20342" y="91066"/>
                    <a:pt x="45534"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1" name="图形 13">
              <a:extLst>
                <a:ext uri="{FF2B5EF4-FFF2-40B4-BE49-F238E27FC236}">
                  <a16:creationId xmlns:a16="http://schemas.microsoft.com/office/drawing/2014/main" id="{C192DF8E-93E5-A4B3-572A-4606A94482F7}"/>
                </a:ext>
              </a:extLst>
            </p:cNvPr>
            <p:cNvSpPr/>
            <p:nvPr/>
          </p:nvSpPr>
          <p:spPr>
            <a:xfrm>
              <a:off x="5090516" y="4769245"/>
              <a:ext cx="81990" cy="81990"/>
            </a:xfrm>
            <a:custGeom>
              <a:avLst/>
              <a:gdLst>
                <a:gd name="connsiteX0" fmla="*/ 40995 w 81990"/>
                <a:gd name="connsiteY0" fmla="*/ 81991 h 81990"/>
                <a:gd name="connsiteX1" fmla="*/ 81991 w 81990"/>
                <a:gd name="connsiteY1" fmla="*/ 40995 h 81990"/>
                <a:gd name="connsiteX2" fmla="*/ 40995 w 81990"/>
                <a:gd name="connsiteY2" fmla="*/ 0 h 81990"/>
                <a:gd name="connsiteX3" fmla="*/ 0 w 81990"/>
                <a:gd name="connsiteY3" fmla="*/ 40995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4"/>
                    <a:pt x="81991" y="40995"/>
                  </a:cubicBezTo>
                  <a:cubicBezTo>
                    <a:pt x="81991" y="18307"/>
                    <a:pt x="63684" y="0"/>
                    <a:pt x="40995" y="0"/>
                  </a:cubicBezTo>
                  <a:cubicBezTo>
                    <a:pt x="18307" y="0"/>
                    <a:pt x="0" y="18307"/>
                    <a:pt x="0" y="40995"/>
                  </a:cubicBezTo>
                  <a:cubicBezTo>
                    <a:pt x="0" y="63684"/>
                    <a:pt x="18307"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2" name="图形 13">
              <a:extLst>
                <a:ext uri="{FF2B5EF4-FFF2-40B4-BE49-F238E27FC236}">
                  <a16:creationId xmlns:a16="http://schemas.microsoft.com/office/drawing/2014/main" id="{A94A1661-B0A6-5936-AA5D-B59AD297DB8A}"/>
                </a:ext>
              </a:extLst>
            </p:cNvPr>
            <p:cNvSpPr/>
            <p:nvPr/>
          </p:nvSpPr>
          <p:spPr>
            <a:xfrm>
              <a:off x="5003049" y="4710725"/>
              <a:ext cx="71037" cy="71037"/>
            </a:xfrm>
            <a:custGeom>
              <a:avLst/>
              <a:gdLst>
                <a:gd name="connsiteX0" fmla="*/ 35519 w 71037"/>
                <a:gd name="connsiteY0" fmla="*/ 71038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8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8"/>
                  </a:moveTo>
                  <a:cubicBezTo>
                    <a:pt x="55078" y="71038"/>
                    <a:pt x="71038" y="55078"/>
                    <a:pt x="71038" y="35519"/>
                  </a:cubicBezTo>
                  <a:cubicBezTo>
                    <a:pt x="71038" y="15960"/>
                    <a:pt x="55078" y="0"/>
                    <a:pt x="35519" y="0"/>
                  </a:cubicBezTo>
                  <a:cubicBezTo>
                    <a:pt x="15960" y="0"/>
                    <a:pt x="0" y="15960"/>
                    <a:pt x="0" y="35519"/>
                  </a:cubicBezTo>
                  <a:cubicBezTo>
                    <a:pt x="0" y="55234"/>
                    <a:pt x="15960" y="71038"/>
                    <a:pt x="35519" y="710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3" name="图形 13">
              <a:extLst>
                <a:ext uri="{FF2B5EF4-FFF2-40B4-BE49-F238E27FC236}">
                  <a16:creationId xmlns:a16="http://schemas.microsoft.com/office/drawing/2014/main" id="{B75B423D-7C5A-3CF5-F3C3-74821A344807}"/>
                </a:ext>
              </a:extLst>
            </p:cNvPr>
            <p:cNvSpPr/>
            <p:nvPr/>
          </p:nvSpPr>
          <p:spPr>
            <a:xfrm>
              <a:off x="4919180" y="4644694"/>
              <a:ext cx="62588" cy="62588"/>
            </a:xfrm>
            <a:custGeom>
              <a:avLst/>
              <a:gdLst>
                <a:gd name="connsiteX0" fmla="*/ 31294 w 62588"/>
                <a:gd name="connsiteY0" fmla="*/ 62588 h 62588"/>
                <a:gd name="connsiteX1" fmla="*/ 62588 w 62588"/>
                <a:gd name="connsiteY1" fmla="*/ 31294 h 62588"/>
                <a:gd name="connsiteX2" fmla="*/ 31294 w 62588"/>
                <a:gd name="connsiteY2" fmla="*/ 0 h 62588"/>
                <a:gd name="connsiteX3" fmla="*/ 0 w 62588"/>
                <a:gd name="connsiteY3" fmla="*/ 31294 h 62588"/>
                <a:gd name="connsiteX4" fmla="*/ 31294 w 62588"/>
                <a:gd name="connsiteY4" fmla="*/ 62588 h 6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8" h="62588">
                  <a:moveTo>
                    <a:pt x="31294" y="62588"/>
                  </a:moveTo>
                  <a:cubicBezTo>
                    <a:pt x="48663" y="62588"/>
                    <a:pt x="62588" y="48506"/>
                    <a:pt x="62588" y="31294"/>
                  </a:cubicBezTo>
                  <a:cubicBezTo>
                    <a:pt x="62588" y="13926"/>
                    <a:pt x="48506" y="0"/>
                    <a:pt x="31294" y="0"/>
                  </a:cubicBezTo>
                  <a:cubicBezTo>
                    <a:pt x="13926" y="0"/>
                    <a:pt x="0" y="14083"/>
                    <a:pt x="0" y="31294"/>
                  </a:cubicBezTo>
                  <a:cubicBezTo>
                    <a:pt x="0" y="48662"/>
                    <a:pt x="13926" y="62588"/>
                    <a:pt x="31294" y="6258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4" name="图形 13">
              <a:extLst>
                <a:ext uri="{FF2B5EF4-FFF2-40B4-BE49-F238E27FC236}">
                  <a16:creationId xmlns:a16="http://schemas.microsoft.com/office/drawing/2014/main" id="{D31CF26D-0B0F-CD34-B3EF-DDCF8C4F5979}"/>
                </a:ext>
              </a:extLst>
            </p:cNvPr>
            <p:cNvSpPr/>
            <p:nvPr/>
          </p:nvSpPr>
          <p:spPr>
            <a:xfrm>
              <a:off x="4839380" y="4571779"/>
              <a:ext cx="56016" cy="56016"/>
            </a:xfrm>
            <a:custGeom>
              <a:avLst/>
              <a:gdLst>
                <a:gd name="connsiteX0" fmla="*/ 28008 w 56016"/>
                <a:gd name="connsiteY0" fmla="*/ 56016 h 56016"/>
                <a:gd name="connsiteX1" fmla="*/ 56017 w 56016"/>
                <a:gd name="connsiteY1" fmla="*/ 28008 h 56016"/>
                <a:gd name="connsiteX2" fmla="*/ 28008 w 56016"/>
                <a:gd name="connsiteY2" fmla="*/ 0 h 56016"/>
                <a:gd name="connsiteX3" fmla="*/ 0 w 56016"/>
                <a:gd name="connsiteY3" fmla="*/ 28008 h 56016"/>
                <a:gd name="connsiteX4" fmla="*/ 28008 w 56016"/>
                <a:gd name="connsiteY4" fmla="*/ 56016 h 5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16" h="56016">
                  <a:moveTo>
                    <a:pt x="28008" y="56016"/>
                  </a:moveTo>
                  <a:cubicBezTo>
                    <a:pt x="43499" y="56016"/>
                    <a:pt x="56017" y="43499"/>
                    <a:pt x="56017" y="28008"/>
                  </a:cubicBezTo>
                  <a:cubicBezTo>
                    <a:pt x="56017" y="12517"/>
                    <a:pt x="43499" y="0"/>
                    <a:pt x="28008" y="0"/>
                  </a:cubicBezTo>
                  <a:cubicBezTo>
                    <a:pt x="12518" y="0"/>
                    <a:pt x="0" y="12517"/>
                    <a:pt x="0" y="28008"/>
                  </a:cubicBezTo>
                  <a:cubicBezTo>
                    <a:pt x="0" y="43342"/>
                    <a:pt x="12518" y="56016"/>
                    <a:pt x="28008" y="5601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5" name="图形 13">
              <a:extLst>
                <a:ext uri="{FF2B5EF4-FFF2-40B4-BE49-F238E27FC236}">
                  <a16:creationId xmlns:a16="http://schemas.microsoft.com/office/drawing/2014/main" id="{F9FA3F37-98A2-2075-237A-9B315A8DBD4E}"/>
                </a:ext>
              </a:extLst>
            </p:cNvPr>
            <p:cNvSpPr/>
            <p:nvPr/>
          </p:nvSpPr>
          <p:spPr>
            <a:xfrm>
              <a:off x="4760986" y="4489162"/>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1"/>
                    <a:pt x="44596" y="0"/>
                    <a:pt x="28792" y="0"/>
                  </a:cubicBezTo>
                  <a:cubicBezTo>
                    <a:pt x="12832" y="0"/>
                    <a:pt x="1" y="12987"/>
                    <a:pt x="1" y="28791"/>
                  </a:cubicBezTo>
                  <a:cubicBezTo>
                    <a:pt x="-155" y="44751"/>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6" name="图形 13">
              <a:extLst>
                <a:ext uri="{FF2B5EF4-FFF2-40B4-BE49-F238E27FC236}">
                  <a16:creationId xmlns:a16="http://schemas.microsoft.com/office/drawing/2014/main" id="{B752743C-F114-332B-54AE-6F8492B70D33}"/>
                </a:ext>
              </a:extLst>
            </p:cNvPr>
            <p:cNvSpPr/>
            <p:nvPr/>
          </p:nvSpPr>
          <p:spPr>
            <a:xfrm>
              <a:off x="4692453" y="4405450"/>
              <a:ext cx="51009" cy="51009"/>
            </a:xfrm>
            <a:custGeom>
              <a:avLst/>
              <a:gdLst>
                <a:gd name="connsiteX0" fmla="*/ 25505 w 51009"/>
                <a:gd name="connsiteY0" fmla="*/ 51009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09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09"/>
                  </a:moveTo>
                  <a:cubicBezTo>
                    <a:pt x="39587" y="51009"/>
                    <a:pt x="51010" y="39587"/>
                    <a:pt x="51010" y="25505"/>
                  </a:cubicBezTo>
                  <a:cubicBezTo>
                    <a:pt x="51010" y="11422"/>
                    <a:pt x="39587" y="0"/>
                    <a:pt x="25505" y="0"/>
                  </a:cubicBezTo>
                  <a:cubicBezTo>
                    <a:pt x="11422" y="0"/>
                    <a:pt x="0" y="11422"/>
                    <a:pt x="0" y="25505"/>
                  </a:cubicBezTo>
                  <a:cubicBezTo>
                    <a:pt x="0" y="39587"/>
                    <a:pt x="11422" y="51009"/>
                    <a:pt x="25505" y="510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7" name="图形 13">
              <a:extLst>
                <a:ext uri="{FF2B5EF4-FFF2-40B4-BE49-F238E27FC236}">
                  <a16:creationId xmlns:a16="http://schemas.microsoft.com/office/drawing/2014/main" id="{E238BA6D-6C2E-C37A-D1B9-8A7D264CCE2D}"/>
                </a:ext>
              </a:extLst>
            </p:cNvPr>
            <p:cNvSpPr/>
            <p:nvPr/>
          </p:nvSpPr>
          <p:spPr>
            <a:xfrm>
              <a:off x="4626735" y="4313758"/>
              <a:ext cx="51009" cy="51009"/>
            </a:xfrm>
            <a:custGeom>
              <a:avLst/>
              <a:gdLst>
                <a:gd name="connsiteX0" fmla="*/ 25505 w 51009"/>
                <a:gd name="connsiteY0" fmla="*/ 51009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09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09"/>
                  </a:moveTo>
                  <a:cubicBezTo>
                    <a:pt x="39587" y="51009"/>
                    <a:pt x="51010" y="39587"/>
                    <a:pt x="51010" y="25505"/>
                  </a:cubicBezTo>
                  <a:cubicBezTo>
                    <a:pt x="51010" y="11422"/>
                    <a:pt x="39587" y="0"/>
                    <a:pt x="25505" y="0"/>
                  </a:cubicBezTo>
                  <a:cubicBezTo>
                    <a:pt x="11422" y="0"/>
                    <a:pt x="0" y="11422"/>
                    <a:pt x="0" y="25505"/>
                  </a:cubicBezTo>
                  <a:cubicBezTo>
                    <a:pt x="0" y="39587"/>
                    <a:pt x="11422" y="51009"/>
                    <a:pt x="25505" y="510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8" name="图形 13">
              <a:extLst>
                <a:ext uri="{FF2B5EF4-FFF2-40B4-BE49-F238E27FC236}">
                  <a16:creationId xmlns:a16="http://schemas.microsoft.com/office/drawing/2014/main" id="{36687B89-7616-92D0-55D8-5418EC8994A7}"/>
                </a:ext>
              </a:extLst>
            </p:cNvPr>
            <p:cNvSpPr/>
            <p:nvPr/>
          </p:nvSpPr>
          <p:spPr>
            <a:xfrm>
              <a:off x="4567589" y="4217841"/>
              <a:ext cx="51009" cy="51009"/>
            </a:xfrm>
            <a:custGeom>
              <a:avLst/>
              <a:gdLst>
                <a:gd name="connsiteX0" fmla="*/ 25505 w 51009"/>
                <a:gd name="connsiteY0" fmla="*/ 51010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10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10"/>
                  </a:moveTo>
                  <a:cubicBezTo>
                    <a:pt x="39587" y="51010"/>
                    <a:pt x="51010" y="39587"/>
                    <a:pt x="51010" y="25505"/>
                  </a:cubicBezTo>
                  <a:cubicBezTo>
                    <a:pt x="51010" y="11422"/>
                    <a:pt x="39587" y="0"/>
                    <a:pt x="25505" y="0"/>
                  </a:cubicBezTo>
                  <a:cubicBezTo>
                    <a:pt x="11422" y="0"/>
                    <a:pt x="0" y="11422"/>
                    <a:pt x="0" y="25505"/>
                  </a:cubicBezTo>
                  <a:cubicBezTo>
                    <a:pt x="0" y="39587"/>
                    <a:pt x="11422" y="51010"/>
                    <a:pt x="25505" y="5101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9" name="图形 13">
              <a:extLst>
                <a:ext uri="{FF2B5EF4-FFF2-40B4-BE49-F238E27FC236}">
                  <a16:creationId xmlns:a16="http://schemas.microsoft.com/office/drawing/2014/main" id="{9DB075AA-0686-8381-3672-DC352E2FF095}"/>
                </a:ext>
              </a:extLst>
            </p:cNvPr>
            <p:cNvSpPr/>
            <p:nvPr/>
          </p:nvSpPr>
          <p:spPr>
            <a:xfrm>
              <a:off x="4510634" y="4113475"/>
              <a:ext cx="60084" cy="60084"/>
            </a:xfrm>
            <a:custGeom>
              <a:avLst/>
              <a:gdLst>
                <a:gd name="connsiteX0" fmla="*/ 30042 w 60084"/>
                <a:gd name="connsiteY0" fmla="*/ 60085 h 60084"/>
                <a:gd name="connsiteX1" fmla="*/ 60085 w 60084"/>
                <a:gd name="connsiteY1" fmla="*/ 30042 h 60084"/>
                <a:gd name="connsiteX2" fmla="*/ 30042 w 60084"/>
                <a:gd name="connsiteY2" fmla="*/ 0 h 60084"/>
                <a:gd name="connsiteX3" fmla="*/ 0 w 60084"/>
                <a:gd name="connsiteY3" fmla="*/ 30042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8"/>
                    <a:pt x="60085" y="30042"/>
                  </a:cubicBezTo>
                  <a:cubicBezTo>
                    <a:pt x="60085" y="13457"/>
                    <a:pt x="46628" y="0"/>
                    <a:pt x="30042" y="0"/>
                  </a:cubicBezTo>
                  <a:cubicBezTo>
                    <a:pt x="13457" y="0"/>
                    <a:pt x="0" y="13457"/>
                    <a:pt x="0" y="30042"/>
                  </a:cubicBezTo>
                  <a:cubicBezTo>
                    <a:pt x="0" y="46628"/>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0" name="图形 13">
              <a:extLst>
                <a:ext uri="{FF2B5EF4-FFF2-40B4-BE49-F238E27FC236}">
                  <a16:creationId xmlns:a16="http://schemas.microsoft.com/office/drawing/2014/main" id="{6B1AECFA-3A72-79CB-52BD-A80ED2079D9C}"/>
                </a:ext>
              </a:extLst>
            </p:cNvPr>
            <p:cNvSpPr/>
            <p:nvPr/>
          </p:nvSpPr>
          <p:spPr>
            <a:xfrm>
              <a:off x="4465257" y="4010204"/>
              <a:ext cx="60084" cy="60085"/>
            </a:xfrm>
            <a:custGeom>
              <a:avLst/>
              <a:gdLst>
                <a:gd name="connsiteX0" fmla="*/ 30042 w 60084"/>
                <a:gd name="connsiteY0" fmla="*/ 60085 h 60085"/>
                <a:gd name="connsiteX1" fmla="*/ 60085 w 60084"/>
                <a:gd name="connsiteY1" fmla="*/ 30043 h 60085"/>
                <a:gd name="connsiteX2" fmla="*/ 30042 w 60084"/>
                <a:gd name="connsiteY2" fmla="*/ 0 h 60085"/>
                <a:gd name="connsiteX3" fmla="*/ 0 w 60084"/>
                <a:gd name="connsiteY3" fmla="*/ 30043 h 60085"/>
                <a:gd name="connsiteX4" fmla="*/ 30042 w 60084"/>
                <a:gd name="connsiteY4" fmla="*/ 60085 h 6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5">
                  <a:moveTo>
                    <a:pt x="30042" y="60085"/>
                  </a:moveTo>
                  <a:cubicBezTo>
                    <a:pt x="46628" y="60085"/>
                    <a:pt x="60085" y="46629"/>
                    <a:pt x="60085" y="30043"/>
                  </a:cubicBezTo>
                  <a:cubicBezTo>
                    <a:pt x="60085" y="13457"/>
                    <a:pt x="46628" y="0"/>
                    <a:pt x="30042" y="0"/>
                  </a:cubicBezTo>
                  <a:cubicBezTo>
                    <a:pt x="13457" y="0"/>
                    <a:pt x="0" y="13457"/>
                    <a:pt x="0" y="30043"/>
                  </a:cubicBezTo>
                  <a:cubicBezTo>
                    <a:pt x="0" y="46629"/>
                    <a:pt x="13300"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1" name="图形 13">
              <a:extLst>
                <a:ext uri="{FF2B5EF4-FFF2-40B4-BE49-F238E27FC236}">
                  <a16:creationId xmlns:a16="http://schemas.microsoft.com/office/drawing/2014/main" id="{5649E53B-F1AE-9F44-6332-14EC321D71D7}"/>
                </a:ext>
              </a:extLst>
            </p:cNvPr>
            <p:cNvSpPr/>
            <p:nvPr/>
          </p:nvSpPr>
          <p:spPr>
            <a:xfrm>
              <a:off x="4428330" y="3905369"/>
              <a:ext cx="57581" cy="57581"/>
            </a:xfrm>
            <a:custGeom>
              <a:avLst/>
              <a:gdLst>
                <a:gd name="connsiteX0" fmla="*/ 28791 w 57581"/>
                <a:gd name="connsiteY0" fmla="*/ 57581 h 57581"/>
                <a:gd name="connsiteX1" fmla="*/ 57581 w 57581"/>
                <a:gd name="connsiteY1" fmla="*/ 28791 h 57581"/>
                <a:gd name="connsiteX2" fmla="*/ 28791 w 57581"/>
                <a:gd name="connsiteY2" fmla="*/ 0 h 57581"/>
                <a:gd name="connsiteX3" fmla="*/ 0 w 57581"/>
                <a:gd name="connsiteY3" fmla="*/ 28791 h 57581"/>
                <a:gd name="connsiteX4" fmla="*/ 28791 w 57581"/>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1" h="57581">
                  <a:moveTo>
                    <a:pt x="28791" y="57581"/>
                  </a:moveTo>
                  <a:cubicBezTo>
                    <a:pt x="44751" y="57581"/>
                    <a:pt x="57581" y="44594"/>
                    <a:pt x="57581" y="28791"/>
                  </a:cubicBezTo>
                  <a:cubicBezTo>
                    <a:pt x="57581" y="12831"/>
                    <a:pt x="44594" y="0"/>
                    <a:pt x="28791" y="0"/>
                  </a:cubicBezTo>
                  <a:cubicBezTo>
                    <a:pt x="12831" y="0"/>
                    <a:pt x="0" y="12831"/>
                    <a:pt x="0" y="28791"/>
                  </a:cubicBezTo>
                  <a:cubicBezTo>
                    <a:pt x="0" y="44751"/>
                    <a:pt x="12831" y="57581"/>
                    <a:pt x="28791"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2" name="图形 13">
              <a:extLst>
                <a:ext uri="{FF2B5EF4-FFF2-40B4-BE49-F238E27FC236}">
                  <a16:creationId xmlns:a16="http://schemas.microsoft.com/office/drawing/2014/main" id="{77D7FA2C-1CCD-998B-DEDE-D4BB444CA59D}"/>
                </a:ext>
              </a:extLst>
            </p:cNvPr>
            <p:cNvSpPr/>
            <p:nvPr/>
          </p:nvSpPr>
          <p:spPr>
            <a:xfrm>
              <a:off x="4385300" y="3784573"/>
              <a:ext cx="81990" cy="81990"/>
            </a:xfrm>
            <a:custGeom>
              <a:avLst/>
              <a:gdLst>
                <a:gd name="connsiteX0" fmla="*/ 40995 w 81990"/>
                <a:gd name="connsiteY0" fmla="*/ 81991 h 81990"/>
                <a:gd name="connsiteX1" fmla="*/ 81991 w 81990"/>
                <a:gd name="connsiteY1" fmla="*/ 40996 h 81990"/>
                <a:gd name="connsiteX2" fmla="*/ 40995 w 81990"/>
                <a:gd name="connsiteY2" fmla="*/ 0 h 81990"/>
                <a:gd name="connsiteX3" fmla="*/ 0 w 81990"/>
                <a:gd name="connsiteY3" fmla="*/ 40996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4"/>
                    <a:pt x="81991" y="40996"/>
                  </a:cubicBezTo>
                  <a:cubicBezTo>
                    <a:pt x="81991" y="18307"/>
                    <a:pt x="63684" y="0"/>
                    <a:pt x="40995" y="0"/>
                  </a:cubicBezTo>
                  <a:cubicBezTo>
                    <a:pt x="18307" y="0"/>
                    <a:pt x="0" y="18307"/>
                    <a:pt x="0" y="40996"/>
                  </a:cubicBezTo>
                  <a:cubicBezTo>
                    <a:pt x="0" y="63684"/>
                    <a:pt x="18464"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3" name="图形 13">
              <a:extLst>
                <a:ext uri="{FF2B5EF4-FFF2-40B4-BE49-F238E27FC236}">
                  <a16:creationId xmlns:a16="http://schemas.microsoft.com/office/drawing/2014/main" id="{370C2ACE-3117-2155-AFD0-354ED05CFD62}"/>
                </a:ext>
              </a:extLst>
            </p:cNvPr>
            <p:cNvSpPr/>
            <p:nvPr/>
          </p:nvSpPr>
          <p:spPr>
            <a:xfrm>
              <a:off x="4359170" y="3671444"/>
              <a:ext cx="87936" cy="87780"/>
            </a:xfrm>
            <a:custGeom>
              <a:avLst/>
              <a:gdLst>
                <a:gd name="connsiteX0" fmla="*/ 43968 w 87936"/>
                <a:gd name="connsiteY0" fmla="*/ 87780 h 87780"/>
                <a:gd name="connsiteX1" fmla="*/ 87937 w 87936"/>
                <a:gd name="connsiteY1" fmla="*/ 43812 h 87780"/>
                <a:gd name="connsiteX2" fmla="*/ 43968 w 87936"/>
                <a:gd name="connsiteY2" fmla="*/ 0 h 87780"/>
                <a:gd name="connsiteX3" fmla="*/ 0 w 87936"/>
                <a:gd name="connsiteY3" fmla="*/ 43812 h 87780"/>
                <a:gd name="connsiteX4" fmla="*/ 43968 w 87936"/>
                <a:gd name="connsiteY4" fmla="*/ 87780 h 8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780">
                  <a:moveTo>
                    <a:pt x="43968" y="87780"/>
                  </a:moveTo>
                  <a:cubicBezTo>
                    <a:pt x="68221" y="87780"/>
                    <a:pt x="87937" y="68065"/>
                    <a:pt x="87937" y="43812"/>
                  </a:cubicBezTo>
                  <a:cubicBezTo>
                    <a:pt x="87937" y="19559"/>
                    <a:pt x="68221" y="0"/>
                    <a:pt x="43968" y="0"/>
                  </a:cubicBezTo>
                  <a:cubicBezTo>
                    <a:pt x="19715" y="0"/>
                    <a:pt x="0" y="19715"/>
                    <a:pt x="0" y="43812"/>
                  </a:cubicBezTo>
                  <a:cubicBezTo>
                    <a:pt x="0" y="68065"/>
                    <a:pt x="19715" y="87780"/>
                    <a:pt x="43968" y="877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4" name="图形 13">
              <a:extLst>
                <a:ext uri="{FF2B5EF4-FFF2-40B4-BE49-F238E27FC236}">
                  <a16:creationId xmlns:a16="http://schemas.microsoft.com/office/drawing/2014/main" id="{4379E5ED-2505-64C1-9D63-75CE4A1B5173}"/>
                </a:ext>
              </a:extLst>
            </p:cNvPr>
            <p:cNvSpPr/>
            <p:nvPr/>
          </p:nvSpPr>
          <p:spPr>
            <a:xfrm>
              <a:off x="4343679" y="3559568"/>
              <a:ext cx="87936" cy="87936"/>
            </a:xfrm>
            <a:custGeom>
              <a:avLst/>
              <a:gdLst>
                <a:gd name="connsiteX0" fmla="*/ 43968 w 87936"/>
                <a:gd name="connsiteY0" fmla="*/ 87937 h 87936"/>
                <a:gd name="connsiteX1" fmla="*/ 87937 w 87936"/>
                <a:gd name="connsiteY1" fmla="*/ 43968 h 87936"/>
                <a:gd name="connsiteX2" fmla="*/ 43968 w 87936"/>
                <a:gd name="connsiteY2" fmla="*/ 0 h 87936"/>
                <a:gd name="connsiteX3" fmla="*/ 0 w 87936"/>
                <a:gd name="connsiteY3" fmla="*/ 43968 h 87936"/>
                <a:gd name="connsiteX4" fmla="*/ 43968 w 87936"/>
                <a:gd name="connsiteY4" fmla="*/ 87937 h 87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936">
                  <a:moveTo>
                    <a:pt x="43968" y="87937"/>
                  </a:moveTo>
                  <a:cubicBezTo>
                    <a:pt x="68221" y="87937"/>
                    <a:pt x="87937" y="68221"/>
                    <a:pt x="87937" y="43968"/>
                  </a:cubicBezTo>
                  <a:cubicBezTo>
                    <a:pt x="87937" y="19715"/>
                    <a:pt x="68221" y="0"/>
                    <a:pt x="43968" y="0"/>
                  </a:cubicBezTo>
                  <a:cubicBezTo>
                    <a:pt x="19715" y="0"/>
                    <a:pt x="0" y="19715"/>
                    <a:pt x="0" y="43968"/>
                  </a:cubicBezTo>
                  <a:cubicBezTo>
                    <a:pt x="0" y="68221"/>
                    <a:pt x="19715" y="87937"/>
                    <a:pt x="43968" y="8793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5" name="图形 13">
              <a:extLst>
                <a:ext uri="{FF2B5EF4-FFF2-40B4-BE49-F238E27FC236}">
                  <a16:creationId xmlns:a16="http://schemas.microsoft.com/office/drawing/2014/main" id="{6D4A61AC-F00B-A55C-1D90-9015B881C314}"/>
                </a:ext>
              </a:extLst>
            </p:cNvPr>
            <p:cNvSpPr/>
            <p:nvPr/>
          </p:nvSpPr>
          <p:spPr>
            <a:xfrm>
              <a:off x="4333039" y="3444249"/>
              <a:ext cx="93569" cy="93569"/>
            </a:xfrm>
            <a:custGeom>
              <a:avLst/>
              <a:gdLst>
                <a:gd name="connsiteX0" fmla="*/ 46785 w 93569"/>
                <a:gd name="connsiteY0" fmla="*/ 93570 h 93569"/>
                <a:gd name="connsiteX1" fmla="*/ 93570 w 93569"/>
                <a:gd name="connsiteY1" fmla="*/ 46785 h 93569"/>
                <a:gd name="connsiteX2" fmla="*/ 46785 w 93569"/>
                <a:gd name="connsiteY2" fmla="*/ 0 h 93569"/>
                <a:gd name="connsiteX3" fmla="*/ 0 w 93569"/>
                <a:gd name="connsiteY3" fmla="*/ 46785 h 93569"/>
                <a:gd name="connsiteX4" fmla="*/ 46785 w 93569"/>
                <a:gd name="connsiteY4" fmla="*/ 93570 h 93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69" h="93569">
                  <a:moveTo>
                    <a:pt x="46785" y="93570"/>
                  </a:moveTo>
                  <a:cubicBezTo>
                    <a:pt x="72603" y="93570"/>
                    <a:pt x="93570" y="72603"/>
                    <a:pt x="93570" y="46785"/>
                  </a:cubicBezTo>
                  <a:cubicBezTo>
                    <a:pt x="93570" y="20967"/>
                    <a:pt x="72603" y="0"/>
                    <a:pt x="46785" y="0"/>
                  </a:cubicBezTo>
                  <a:cubicBezTo>
                    <a:pt x="20967" y="0"/>
                    <a:pt x="0" y="20967"/>
                    <a:pt x="0" y="46785"/>
                  </a:cubicBezTo>
                  <a:cubicBezTo>
                    <a:pt x="0" y="72603"/>
                    <a:pt x="20967" y="93570"/>
                    <a:pt x="46785" y="9357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6" name="图形 13">
              <a:extLst>
                <a:ext uri="{FF2B5EF4-FFF2-40B4-BE49-F238E27FC236}">
                  <a16:creationId xmlns:a16="http://schemas.microsoft.com/office/drawing/2014/main" id="{51A90307-3A57-1E92-62E8-365E9C41F296}"/>
                </a:ext>
              </a:extLst>
            </p:cNvPr>
            <p:cNvSpPr/>
            <p:nvPr/>
          </p:nvSpPr>
          <p:spPr>
            <a:xfrm>
              <a:off x="4333039" y="3331589"/>
              <a:ext cx="93569" cy="93569"/>
            </a:xfrm>
            <a:custGeom>
              <a:avLst/>
              <a:gdLst>
                <a:gd name="connsiteX0" fmla="*/ 46785 w 93569"/>
                <a:gd name="connsiteY0" fmla="*/ 93570 h 93569"/>
                <a:gd name="connsiteX1" fmla="*/ 93570 w 93569"/>
                <a:gd name="connsiteY1" fmla="*/ 46785 h 93569"/>
                <a:gd name="connsiteX2" fmla="*/ 46785 w 93569"/>
                <a:gd name="connsiteY2" fmla="*/ 0 h 93569"/>
                <a:gd name="connsiteX3" fmla="*/ 0 w 93569"/>
                <a:gd name="connsiteY3" fmla="*/ 46785 h 93569"/>
                <a:gd name="connsiteX4" fmla="*/ 46785 w 93569"/>
                <a:gd name="connsiteY4" fmla="*/ 93570 h 93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69" h="93569">
                  <a:moveTo>
                    <a:pt x="46785" y="93570"/>
                  </a:moveTo>
                  <a:cubicBezTo>
                    <a:pt x="72603" y="93570"/>
                    <a:pt x="93570" y="72603"/>
                    <a:pt x="93570" y="46785"/>
                  </a:cubicBezTo>
                  <a:cubicBezTo>
                    <a:pt x="93570" y="20967"/>
                    <a:pt x="72603" y="0"/>
                    <a:pt x="46785" y="0"/>
                  </a:cubicBezTo>
                  <a:cubicBezTo>
                    <a:pt x="20967" y="0"/>
                    <a:pt x="0" y="20967"/>
                    <a:pt x="0" y="46785"/>
                  </a:cubicBezTo>
                  <a:cubicBezTo>
                    <a:pt x="0" y="72603"/>
                    <a:pt x="20967" y="93570"/>
                    <a:pt x="46785" y="9357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7" name="图形 13">
              <a:extLst>
                <a:ext uri="{FF2B5EF4-FFF2-40B4-BE49-F238E27FC236}">
                  <a16:creationId xmlns:a16="http://schemas.microsoft.com/office/drawing/2014/main" id="{4D56078B-4D3D-BD52-B99C-E5F9CFCD8BD9}"/>
                </a:ext>
              </a:extLst>
            </p:cNvPr>
            <p:cNvSpPr/>
            <p:nvPr/>
          </p:nvSpPr>
          <p:spPr>
            <a:xfrm>
              <a:off x="4343679" y="3221903"/>
              <a:ext cx="87936" cy="87780"/>
            </a:xfrm>
            <a:custGeom>
              <a:avLst/>
              <a:gdLst>
                <a:gd name="connsiteX0" fmla="*/ 43968 w 87936"/>
                <a:gd name="connsiteY0" fmla="*/ 87780 h 87780"/>
                <a:gd name="connsiteX1" fmla="*/ 87937 w 87936"/>
                <a:gd name="connsiteY1" fmla="*/ 43812 h 87780"/>
                <a:gd name="connsiteX2" fmla="*/ 43968 w 87936"/>
                <a:gd name="connsiteY2" fmla="*/ 0 h 87780"/>
                <a:gd name="connsiteX3" fmla="*/ 0 w 87936"/>
                <a:gd name="connsiteY3" fmla="*/ 43812 h 87780"/>
                <a:gd name="connsiteX4" fmla="*/ 43968 w 87936"/>
                <a:gd name="connsiteY4" fmla="*/ 87780 h 8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780">
                  <a:moveTo>
                    <a:pt x="43968" y="87780"/>
                  </a:moveTo>
                  <a:cubicBezTo>
                    <a:pt x="68221" y="87780"/>
                    <a:pt x="87937" y="68065"/>
                    <a:pt x="87937" y="43812"/>
                  </a:cubicBezTo>
                  <a:cubicBezTo>
                    <a:pt x="87937" y="19559"/>
                    <a:pt x="68221" y="0"/>
                    <a:pt x="43968" y="0"/>
                  </a:cubicBezTo>
                  <a:cubicBezTo>
                    <a:pt x="19715" y="0"/>
                    <a:pt x="0" y="19715"/>
                    <a:pt x="0" y="43812"/>
                  </a:cubicBezTo>
                  <a:cubicBezTo>
                    <a:pt x="0" y="68065"/>
                    <a:pt x="19715" y="87780"/>
                    <a:pt x="43968" y="877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8" name="图形 13">
              <a:extLst>
                <a:ext uri="{FF2B5EF4-FFF2-40B4-BE49-F238E27FC236}">
                  <a16:creationId xmlns:a16="http://schemas.microsoft.com/office/drawing/2014/main" id="{7A692BC3-0B9C-3200-5019-75C200755C89}"/>
                </a:ext>
              </a:extLst>
            </p:cNvPr>
            <p:cNvSpPr/>
            <p:nvPr/>
          </p:nvSpPr>
          <p:spPr>
            <a:xfrm>
              <a:off x="4366367" y="3117381"/>
              <a:ext cx="73541" cy="73541"/>
            </a:xfrm>
            <a:custGeom>
              <a:avLst/>
              <a:gdLst>
                <a:gd name="connsiteX0" fmla="*/ 36771 w 73541"/>
                <a:gd name="connsiteY0" fmla="*/ 73542 h 73541"/>
                <a:gd name="connsiteX1" fmla="*/ 73541 w 73541"/>
                <a:gd name="connsiteY1" fmla="*/ 36771 h 73541"/>
                <a:gd name="connsiteX2" fmla="*/ 36771 w 73541"/>
                <a:gd name="connsiteY2" fmla="*/ 0 h 73541"/>
                <a:gd name="connsiteX3" fmla="*/ 0 w 73541"/>
                <a:gd name="connsiteY3" fmla="*/ 36771 h 73541"/>
                <a:gd name="connsiteX4" fmla="*/ 36771 w 73541"/>
                <a:gd name="connsiteY4" fmla="*/ 73542 h 7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41" h="73541">
                  <a:moveTo>
                    <a:pt x="36771" y="73542"/>
                  </a:moveTo>
                  <a:cubicBezTo>
                    <a:pt x="57112" y="73542"/>
                    <a:pt x="73541" y="57112"/>
                    <a:pt x="73541" y="36771"/>
                  </a:cubicBezTo>
                  <a:cubicBezTo>
                    <a:pt x="73541" y="16430"/>
                    <a:pt x="57112" y="0"/>
                    <a:pt x="36771" y="0"/>
                  </a:cubicBezTo>
                  <a:cubicBezTo>
                    <a:pt x="16429" y="0"/>
                    <a:pt x="0" y="16430"/>
                    <a:pt x="0" y="36771"/>
                  </a:cubicBezTo>
                  <a:cubicBezTo>
                    <a:pt x="0" y="56955"/>
                    <a:pt x="16429" y="73542"/>
                    <a:pt x="36771" y="735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9" name="图形 13">
              <a:extLst>
                <a:ext uri="{FF2B5EF4-FFF2-40B4-BE49-F238E27FC236}">
                  <a16:creationId xmlns:a16="http://schemas.microsoft.com/office/drawing/2014/main" id="{7F09B37E-810A-6622-2CD6-46FC59C72941}"/>
                </a:ext>
              </a:extLst>
            </p:cNvPr>
            <p:cNvSpPr/>
            <p:nvPr/>
          </p:nvSpPr>
          <p:spPr>
            <a:xfrm>
              <a:off x="4396253" y="3013797"/>
              <a:ext cx="60084" cy="60084"/>
            </a:xfrm>
            <a:custGeom>
              <a:avLst/>
              <a:gdLst>
                <a:gd name="connsiteX0" fmla="*/ 30042 w 60084"/>
                <a:gd name="connsiteY0" fmla="*/ 60085 h 60084"/>
                <a:gd name="connsiteX1" fmla="*/ 60085 w 60084"/>
                <a:gd name="connsiteY1" fmla="*/ 30042 h 60084"/>
                <a:gd name="connsiteX2" fmla="*/ 30042 w 60084"/>
                <a:gd name="connsiteY2" fmla="*/ 0 h 60084"/>
                <a:gd name="connsiteX3" fmla="*/ 0 w 60084"/>
                <a:gd name="connsiteY3" fmla="*/ 30042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8"/>
                    <a:pt x="60085" y="30042"/>
                  </a:cubicBezTo>
                  <a:cubicBezTo>
                    <a:pt x="60085" y="13457"/>
                    <a:pt x="46628" y="0"/>
                    <a:pt x="30042" y="0"/>
                  </a:cubicBezTo>
                  <a:cubicBezTo>
                    <a:pt x="13457" y="0"/>
                    <a:pt x="0" y="13457"/>
                    <a:pt x="0" y="30042"/>
                  </a:cubicBezTo>
                  <a:cubicBezTo>
                    <a:pt x="0" y="46472"/>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0" name="图形 13">
              <a:extLst>
                <a:ext uri="{FF2B5EF4-FFF2-40B4-BE49-F238E27FC236}">
                  <a16:creationId xmlns:a16="http://schemas.microsoft.com/office/drawing/2014/main" id="{D378715D-2F3D-5DD5-1332-DBF31F7446FC}"/>
                </a:ext>
              </a:extLst>
            </p:cNvPr>
            <p:cNvSpPr/>
            <p:nvPr/>
          </p:nvSpPr>
          <p:spPr>
            <a:xfrm>
              <a:off x="4442099" y="2920227"/>
              <a:ext cx="30042" cy="30042"/>
            </a:xfrm>
            <a:custGeom>
              <a:avLst/>
              <a:gdLst>
                <a:gd name="connsiteX0" fmla="*/ 15021 w 30042"/>
                <a:gd name="connsiteY0" fmla="*/ 30043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3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3"/>
                  </a:moveTo>
                  <a:cubicBezTo>
                    <a:pt x="23314" y="30043"/>
                    <a:pt x="30042" y="23314"/>
                    <a:pt x="30042" y="15021"/>
                  </a:cubicBezTo>
                  <a:cubicBezTo>
                    <a:pt x="30042" y="6728"/>
                    <a:pt x="23314" y="0"/>
                    <a:pt x="15021" y="0"/>
                  </a:cubicBezTo>
                  <a:cubicBezTo>
                    <a:pt x="6728" y="0"/>
                    <a:pt x="0" y="6728"/>
                    <a:pt x="0" y="15021"/>
                  </a:cubicBezTo>
                  <a:cubicBezTo>
                    <a:pt x="0" y="23314"/>
                    <a:pt x="6728" y="30043"/>
                    <a:pt x="15021" y="300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1" name="图形 13">
              <a:extLst>
                <a:ext uri="{FF2B5EF4-FFF2-40B4-BE49-F238E27FC236}">
                  <a16:creationId xmlns:a16="http://schemas.microsoft.com/office/drawing/2014/main" id="{399080DC-1366-8469-6CEB-017A5F90FE7C}"/>
                </a:ext>
              </a:extLst>
            </p:cNvPr>
            <p:cNvSpPr/>
            <p:nvPr/>
          </p:nvSpPr>
          <p:spPr>
            <a:xfrm>
              <a:off x="4483095" y="2817113"/>
              <a:ext cx="24253" cy="24096"/>
            </a:xfrm>
            <a:custGeom>
              <a:avLst/>
              <a:gdLst>
                <a:gd name="connsiteX0" fmla="*/ 12205 w 24253"/>
                <a:gd name="connsiteY0" fmla="*/ 24097 h 24096"/>
                <a:gd name="connsiteX1" fmla="*/ 24253 w 24253"/>
                <a:gd name="connsiteY1" fmla="*/ 12048 h 24096"/>
                <a:gd name="connsiteX2" fmla="*/ 12205 w 24253"/>
                <a:gd name="connsiteY2" fmla="*/ 0 h 24096"/>
                <a:gd name="connsiteX3" fmla="*/ 0 w 24253"/>
                <a:gd name="connsiteY3" fmla="*/ 12048 h 24096"/>
                <a:gd name="connsiteX4" fmla="*/ 12205 w 24253"/>
                <a:gd name="connsiteY4" fmla="*/ 24097 h 2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096">
                  <a:moveTo>
                    <a:pt x="12205" y="24097"/>
                  </a:moveTo>
                  <a:cubicBezTo>
                    <a:pt x="18933" y="24097"/>
                    <a:pt x="24253" y="18620"/>
                    <a:pt x="24253" y="12048"/>
                  </a:cubicBezTo>
                  <a:cubicBezTo>
                    <a:pt x="24253" y="5320"/>
                    <a:pt x="18777" y="0"/>
                    <a:pt x="12205" y="0"/>
                  </a:cubicBezTo>
                  <a:cubicBezTo>
                    <a:pt x="5477" y="0"/>
                    <a:pt x="0" y="5476"/>
                    <a:pt x="0" y="12048"/>
                  </a:cubicBezTo>
                  <a:cubicBezTo>
                    <a:pt x="0" y="18620"/>
                    <a:pt x="5477" y="24097"/>
                    <a:pt x="12205" y="2409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2" name="图形 13">
              <a:extLst>
                <a:ext uri="{FF2B5EF4-FFF2-40B4-BE49-F238E27FC236}">
                  <a16:creationId xmlns:a16="http://schemas.microsoft.com/office/drawing/2014/main" id="{003B284A-984E-ED86-C5EE-E54F32F75122}"/>
                </a:ext>
              </a:extLst>
            </p:cNvPr>
            <p:cNvSpPr/>
            <p:nvPr/>
          </p:nvSpPr>
          <p:spPr>
            <a:xfrm>
              <a:off x="4528625" y="2713685"/>
              <a:ext cx="24256" cy="24253"/>
            </a:xfrm>
            <a:custGeom>
              <a:avLst/>
              <a:gdLst>
                <a:gd name="connsiteX0" fmla="*/ 12051 w 24256"/>
                <a:gd name="connsiteY0" fmla="*/ 24253 h 24253"/>
                <a:gd name="connsiteX1" fmla="*/ 24256 w 24256"/>
                <a:gd name="connsiteY1" fmla="*/ 12205 h 24253"/>
                <a:gd name="connsiteX2" fmla="*/ 12051 w 24256"/>
                <a:gd name="connsiteY2" fmla="*/ 0 h 24253"/>
                <a:gd name="connsiteX3" fmla="*/ 3 w 24256"/>
                <a:gd name="connsiteY3" fmla="*/ 12205 h 24253"/>
                <a:gd name="connsiteX4" fmla="*/ 12051 w 24256"/>
                <a:gd name="connsiteY4" fmla="*/ 24253 h 2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 h="24253">
                  <a:moveTo>
                    <a:pt x="12051" y="24253"/>
                  </a:moveTo>
                  <a:cubicBezTo>
                    <a:pt x="18780" y="24253"/>
                    <a:pt x="24256" y="18776"/>
                    <a:pt x="24256" y="12205"/>
                  </a:cubicBezTo>
                  <a:cubicBezTo>
                    <a:pt x="24256" y="5476"/>
                    <a:pt x="18780" y="0"/>
                    <a:pt x="12051" y="0"/>
                  </a:cubicBezTo>
                  <a:cubicBezTo>
                    <a:pt x="5323" y="0"/>
                    <a:pt x="3" y="5476"/>
                    <a:pt x="3" y="12205"/>
                  </a:cubicBezTo>
                  <a:cubicBezTo>
                    <a:pt x="-153" y="18933"/>
                    <a:pt x="5323" y="24253"/>
                    <a:pt x="12051"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3" name="图形 13">
              <a:extLst>
                <a:ext uri="{FF2B5EF4-FFF2-40B4-BE49-F238E27FC236}">
                  <a16:creationId xmlns:a16="http://schemas.microsoft.com/office/drawing/2014/main" id="{0AA9A07A-DE90-BE57-4C29-A6819AEE49E4}"/>
                </a:ext>
              </a:extLst>
            </p:cNvPr>
            <p:cNvSpPr/>
            <p:nvPr/>
          </p:nvSpPr>
          <p:spPr>
            <a:xfrm>
              <a:off x="4587618" y="2620429"/>
              <a:ext cx="10952" cy="10952"/>
            </a:xfrm>
            <a:custGeom>
              <a:avLst/>
              <a:gdLst>
                <a:gd name="connsiteX0" fmla="*/ 5477 w 10952"/>
                <a:gd name="connsiteY0" fmla="*/ 10953 h 10952"/>
                <a:gd name="connsiteX1" fmla="*/ 10953 w 10952"/>
                <a:gd name="connsiteY1" fmla="*/ 5476 h 10952"/>
                <a:gd name="connsiteX2" fmla="*/ 5477 w 10952"/>
                <a:gd name="connsiteY2" fmla="*/ 0 h 10952"/>
                <a:gd name="connsiteX3" fmla="*/ 0 w 10952"/>
                <a:gd name="connsiteY3" fmla="*/ 5476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49" y="10953"/>
                    <a:pt x="10953" y="8449"/>
                    <a:pt x="10953" y="5476"/>
                  </a:cubicBezTo>
                  <a:cubicBezTo>
                    <a:pt x="10953" y="2503"/>
                    <a:pt x="8449" y="0"/>
                    <a:pt x="5477" y="0"/>
                  </a:cubicBezTo>
                  <a:cubicBezTo>
                    <a:pt x="2504" y="0"/>
                    <a:pt x="0" y="2503"/>
                    <a:pt x="0" y="5476"/>
                  </a:cubicBezTo>
                  <a:cubicBezTo>
                    <a:pt x="0"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4" name="图形 13">
              <a:extLst>
                <a:ext uri="{FF2B5EF4-FFF2-40B4-BE49-F238E27FC236}">
                  <a16:creationId xmlns:a16="http://schemas.microsoft.com/office/drawing/2014/main" id="{CDC43CF8-D0AB-A038-4501-0BBD870C2747}"/>
                </a:ext>
              </a:extLst>
            </p:cNvPr>
            <p:cNvSpPr/>
            <p:nvPr/>
          </p:nvSpPr>
          <p:spPr>
            <a:xfrm>
              <a:off x="4646764" y="2524512"/>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0" y="8449"/>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5" name="图形 13">
              <a:extLst>
                <a:ext uri="{FF2B5EF4-FFF2-40B4-BE49-F238E27FC236}">
                  <a16:creationId xmlns:a16="http://schemas.microsoft.com/office/drawing/2014/main" id="{1590E1AB-C226-352D-759E-C8C3ED0F8C27}"/>
                </a:ext>
              </a:extLst>
            </p:cNvPr>
            <p:cNvSpPr/>
            <p:nvPr/>
          </p:nvSpPr>
          <p:spPr>
            <a:xfrm>
              <a:off x="4714985" y="2435324"/>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6" name="图形 13">
              <a:extLst>
                <a:ext uri="{FF2B5EF4-FFF2-40B4-BE49-F238E27FC236}">
                  <a16:creationId xmlns:a16="http://schemas.microsoft.com/office/drawing/2014/main" id="{BA44C72D-9B63-262A-B968-B0CFF809FB54}"/>
                </a:ext>
              </a:extLst>
            </p:cNvPr>
            <p:cNvSpPr/>
            <p:nvPr/>
          </p:nvSpPr>
          <p:spPr>
            <a:xfrm>
              <a:off x="4786805" y="2348326"/>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694"/>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7" name="图形 13">
              <a:extLst>
                <a:ext uri="{FF2B5EF4-FFF2-40B4-BE49-F238E27FC236}">
                  <a16:creationId xmlns:a16="http://schemas.microsoft.com/office/drawing/2014/main" id="{23B21B04-0EA4-E7BE-03F2-C941F617CDA0}"/>
                </a:ext>
              </a:extLst>
            </p:cNvPr>
            <p:cNvSpPr/>
            <p:nvPr/>
          </p:nvSpPr>
          <p:spPr>
            <a:xfrm>
              <a:off x="4865354" y="2267587"/>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8" name="图形 13">
              <a:extLst>
                <a:ext uri="{FF2B5EF4-FFF2-40B4-BE49-F238E27FC236}">
                  <a16:creationId xmlns:a16="http://schemas.microsoft.com/office/drawing/2014/main" id="{1DA7924E-CFA8-894A-93F9-34CDD1319AFE}"/>
                </a:ext>
              </a:extLst>
            </p:cNvPr>
            <p:cNvSpPr/>
            <p:nvPr/>
          </p:nvSpPr>
          <p:spPr>
            <a:xfrm>
              <a:off x="4947501" y="219029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252"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9" name="图形 13">
              <a:extLst>
                <a:ext uri="{FF2B5EF4-FFF2-40B4-BE49-F238E27FC236}">
                  <a16:creationId xmlns:a16="http://schemas.microsoft.com/office/drawing/2014/main" id="{3CFFEA43-AA13-88BB-2160-0D83870A095F}"/>
                </a:ext>
              </a:extLst>
            </p:cNvPr>
            <p:cNvSpPr/>
            <p:nvPr/>
          </p:nvSpPr>
          <p:spPr>
            <a:xfrm>
              <a:off x="5036533" y="212113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0" name="图形 13">
              <a:extLst>
                <a:ext uri="{FF2B5EF4-FFF2-40B4-BE49-F238E27FC236}">
                  <a16:creationId xmlns:a16="http://schemas.microsoft.com/office/drawing/2014/main" id="{B5030B9C-4DA6-68AA-0FD3-4BE915F152D8}"/>
                </a:ext>
              </a:extLst>
            </p:cNvPr>
            <p:cNvSpPr/>
            <p:nvPr/>
          </p:nvSpPr>
          <p:spPr>
            <a:xfrm>
              <a:off x="5128538" y="2056038"/>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252" y="0"/>
                    <a:pt x="0" y="1252"/>
                    <a:pt x="0" y="2973"/>
                  </a:cubicBezTo>
                  <a:cubicBezTo>
                    <a:pt x="0" y="4538"/>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1" name="图形 13">
              <a:extLst>
                <a:ext uri="{FF2B5EF4-FFF2-40B4-BE49-F238E27FC236}">
                  <a16:creationId xmlns:a16="http://schemas.microsoft.com/office/drawing/2014/main" id="{9A766482-177A-ABF7-4FB3-F97AF328938B}"/>
                </a:ext>
              </a:extLst>
            </p:cNvPr>
            <p:cNvSpPr/>
            <p:nvPr/>
          </p:nvSpPr>
          <p:spPr>
            <a:xfrm>
              <a:off x="5226020" y="1998926"/>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2" name="图形 13">
              <a:extLst>
                <a:ext uri="{FF2B5EF4-FFF2-40B4-BE49-F238E27FC236}">
                  <a16:creationId xmlns:a16="http://schemas.microsoft.com/office/drawing/2014/main" id="{4C1A34B5-7FE6-9D8A-AD11-992815DF81F7}"/>
                </a:ext>
              </a:extLst>
            </p:cNvPr>
            <p:cNvSpPr/>
            <p:nvPr/>
          </p:nvSpPr>
          <p:spPr>
            <a:xfrm>
              <a:off x="5325066" y="194650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3" name="图形 13">
              <a:extLst>
                <a:ext uri="{FF2B5EF4-FFF2-40B4-BE49-F238E27FC236}">
                  <a16:creationId xmlns:a16="http://schemas.microsoft.com/office/drawing/2014/main" id="{4B43EF87-7402-582A-9F7D-F9DA289CA9E8}"/>
                </a:ext>
              </a:extLst>
            </p:cNvPr>
            <p:cNvSpPr/>
            <p:nvPr/>
          </p:nvSpPr>
          <p:spPr>
            <a:xfrm>
              <a:off x="5428963" y="1902853"/>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728"/>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4" name="图形 13">
              <a:extLst>
                <a:ext uri="{FF2B5EF4-FFF2-40B4-BE49-F238E27FC236}">
                  <a16:creationId xmlns:a16="http://schemas.microsoft.com/office/drawing/2014/main" id="{EED7F79A-6F8A-2765-29C2-1EB9FA69697E}"/>
                </a:ext>
              </a:extLst>
            </p:cNvPr>
            <p:cNvSpPr/>
            <p:nvPr/>
          </p:nvSpPr>
          <p:spPr>
            <a:xfrm>
              <a:off x="5535676" y="186655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5" name="图形 13">
              <a:extLst>
                <a:ext uri="{FF2B5EF4-FFF2-40B4-BE49-F238E27FC236}">
                  <a16:creationId xmlns:a16="http://schemas.microsoft.com/office/drawing/2014/main" id="{82C79C06-689C-09EB-AB26-BB450AA2AB98}"/>
                </a:ext>
              </a:extLst>
            </p:cNvPr>
            <p:cNvSpPr/>
            <p:nvPr/>
          </p:nvSpPr>
          <p:spPr>
            <a:xfrm>
              <a:off x="5644737" y="183776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6" name="图形 13">
              <a:extLst>
                <a:ext uri="{FF2B5EF4-FFF2-40B4-BE49-F238E27FC236}">
                  <a16:creationId xmlns:a16="http://schemas.microsoft.com/office/drawing/2014/main" id="{84994305-81DC-4016-FDF2-F9E9B9B2D8C1}"/>
                </a:ext>
              </a:extLst>
            </p:cNvPr>
            <p:cNvSpPr/>
            <p:nvPr/>
          </p:nvSpPr>
          <p:spPr>
            <a:xfrm>
              <a:off x="5755518" y="181648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7" name="图形 13">
              <a:extLst>
                <a:ext uri="{FF2B5EF4-FFF2-40B4-BE49-F238E27FC236}">
                  <a16:creationId xmlns:a16="http://schemas.microsoft.com/office/drawing/2014/main" id="{82CE0F20-8A2E-8D81-4F63-1FF86E3FC378}"/>
                </a:ext>
              </a:extLst>
            </p:cNvPr>
            <p:cNvSpPr/>
            <p:nvPr/>
          </p:nvSpPr>
          <p:spPr>
            <a:xfrm>
              <a:off x="5867082" y="1802711"/>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6885"/>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8" name="图形 13">
              <a:extLst>
                <a:ext uri="{FF2B5EF4-FFF2-40B4-BE49-F238E27FC236}">
                  <a16:creationId xmlns:a16="http://schemas.microsoft.com/office/drawing/2014/main" id="{C5BF4A8E-1A16-09E8-B355-789DE50758FF}"/>
                </a:ext>
              </a:extLst>
            </p:cNvPr>
            <p:cNvSpPr/>
            <p:nvPr/>
          </p:nvSpPr>
          <p:spPr>
            <a:xfrm>
              <a:off x="5978803" y="1795827"/>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4"/>
                    <a:pt x="8450" y="0"/>
                    <a:pt x="5477" y="0"/>
                  </a:cubicBezTo>
                  <a:cubicBezTo>
                    <a:pt x="2504" y="0"/>
                    <a:pt x="0" y="2504"/>
                    <a:pt x="0" y="5476"/>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9" name="图形 13">
              <a:extLst>
                <a:ext uri="{FF2B5EF4-FFF2-40B4-BE49-F238E27FC236}">
                  <a16:creationId xmlns:a16="http://schemas.microsoft.com/office/drawing/2014/main" id="{4552DA71-23B4-2400-AF9C-93CABBBFDF88}"/>
                </a:ext>
              </a:extLst>
            </p:cNvPr>
            <p:cNvSpPr/>
            <p:nvPr/>
          </p:nvSpPr>
          <p:spPr>
            <a:xfrm>
              <a:off x="6090836" y="1796922"/>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7" y="0"/>
                    <a:pt x="0" y="2816"/>
                    <a:pt x="0" y="6259"/>
                  </a:cubicBezTo>
                  <a:cubicBezTo>
                    <a:pt x="0" y="9701"/>
                    <a:pt x="2817"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0" name="图形 13">
              <a:extLst>
                <a:ext uri="{FF2B5EF4-FFF2-40B4-BE49-F238E27FC236}">
                  <a16:creationId xmlns:a16="http://schemas.microsoft.com/office/drawing/2014/main" id="{60AFDB07-EC50-B2CE-467E-718DB69346BE}"/>
                </a:ext>
              </a:extLst>
            </p:cNvPr>
            <p:cNvSpPr/>
            <p:nvPr/>
          </p:nvSpPr>
          <p:spPr>
            <a:xfrm>
              <a:off x="6203182" y="1806779"/>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1" name="图形 13">
              <a:extLst>
                <a:ext uri="{FF2B5EF4-FFF2-40B4-BE49-F238E27FC236}">
                  <a16:creationId xmlns:a16="http://schemas.microsoft.com/office/drawing/2014/main" id="{716B9CE6-B251-1C5B-64BD-4F4E7AC89C5F}"/>
                </a:ext>
              </a:extLst>
            </p:cNvPr>
            <p:cNvSpPr/>
            <p:nvPr/>
          </p:nvSpPr>
          <p:spPr>
            <a:xfrm>
              <a:off x="6313802" y="1823365"/>
              <a:ext cx="14087" cy="14238"/>
            </a:xfrm>
            <a:custGeom>
              <a:avLst/>
              <a:gdLst>
                <a:gd name="connsiteX0" fmla="*/ 7047 w 14087"/>
                <a:gd name="connsiteY0" fmla="*/ 14239 h 14238"/>
                <a:gd name="connsiteX1" fmla="*/ 14088 w 14087"/>
                <a:gd name="connsiteY1" fmla="*/ 7041 h 14238"/>
                <a:gd name="connsiteX2" fmla="*/ 7047 w 14087"/>
                <a:gd name="connsiteY2" fmla="*/ 0 h 14238"/>
                <a:gd name="connsiteX3" fmla="*/ 5 w 14087"/>
                <a:gd name="connsiteY3" fmla="*/ 7041 h 14238"/>
                <a:gd name="connsiteX4" fmla="*/ 7047 w 14087"/>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7" h="14238">
                  <a:moveTo>
                    <a:pt x="7047" y="14239"/>
                  </a:moveTo>
                  <a:cubicBezTo>
                    <a:pt x="10958" y="14239"/>
                    <a:pt x="14088" y="10953"/>
                    <a:pt x="14088" y="7041"/>
                  </a:cubicBezTo>
                  <a:cubicBezTo>
                    <a:pt x="14088" y="3129"/>
                    <a:pt x="10958" y="0"/>
                    <a:pt x="7047" y="0"/>
                  </a:cubicBezTo>
                  <a:cubicBezTo>
                    <a:pt x="3135" y="0"/>
                    <a:pt x="5" y="3129"/>
                    <a:pt x="5" y="7041"/>
                  </a:cubicBezTo>
                  <a:cubicBezTo>
                    <a:pt x="-151" y="10953"/>
                    <a:pt x="3135" y="14239"/>
                    <a:pt x="7047"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2" name="图形 13">
              <a:extLst>
                <a:ext uri="{FF2B5EF4-FFF2-40B4-BE49-F238E27FC236}">
                  <a16:creationId xmlns:a16="http://schemas.microsoft.com/office/drawing/2014/main" id="{A9BB9B3E-18E9-E092-C371-B0447F9634A8}"/>
                </a:ext>
              </a:extLst>
            </p:cNvPr>
            <p:cNvSpPr/>
            <p:nvPr/>
          </p:nvSpPr>
          <p:spPr>
            <a:xfrm>
              <a:off x="6424583" y="1849183"/>
              <a:ext cx="12523" cy="12517"/>
            </a:xfrm>
            <a:custGeom>
              <a:avLst/>
              <a:gdLst>
                <a:gd name="connsiteX0" fmla="*/ 6265 w 12523"/>
                <a:gd name="connsiteY0" fmla="*/ 12518 h 12517"/>
                <a:gd name="connsiteX1" fmla="*/ 12524 w 12523"/>
                <a:gd name="connsiteY1" fmla="*/ 6259 h 12517"/>
                <a:gd name="connsiteX2" fmla="*/ 6265 w 12523"/>
                <a:gd name="connsiteY2" fmla="*/ 0 h 12517"/>
                <a:gd name="connsiteX3" fmla="*/ 6 w 12523"/>
                <a:gd name="connsiteY3" fmla="*/ 6259 h 12517"/>
                <a:gd name="connsiteX4" fmla="*/ 6265 w 12523"/>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3" h="12517">
                  <a:moveTo>
                    <a:pt x="6265" y="12518"/>
                  </a:moveTo>
                  <a:cubicBezTo>
                    <a:pt x="9707" y="12518"/>
                    <a:pt x="12524" y="9701"/>
                    <a:pt x="12524" y="6259"/>
                  </a:cubicBezTo>
                  <a:cubicBezTo>
                    <a:pt x="12524" y="2816"/>
                    <a:pt x="9707" y="0"/>
                    <a:pt x="6265" y="0"/>
                  </a:cubicBezTo>
                  <a:cubicBezTo>
                    <a:pt x="2823" y="0"/>
                    <a:pt x="6" y="2816"/>
                    <a:pt x="6" y="6259"/>
                  </a:cubicBezTo>
                  <a:cubicBezTo>
                    <a:pt x="-150" y="9701"/>
                    <a:pt x="2666" y="12518"/>
                    <a:pt x="6265"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3" name="图形 13">
              <a:extLst>
                <a:ext uri="{FF2B5EF4-FFF2-40B4-BE49-F238E27FC236}">
                  <a16:creationId xmlns:a16="http://schemas.microsoft.com/office/drawing/2014/main" id="{0253D445-FE6F-A39F-A1DA-0A56D06EB79E}"/>
                </a:ext>
              </a:extLst>
            </p:cNvPr>
            <p:cNvSpPr/>
            <p:nvPr/>
          </p:nvSpPr>
          <p:spPr>
            <a:xfrm>
              <a:off x="6531459" y="1881103"/>
              <a:ext cx="14238" cy="14082"/>
            </a:xfrm>
            <a:custGeom>
              <a:avLst/>
              <a:gdLst>
                <a:gd name="connsiteX0" fmla="*/ 7198 w 14238"/>
                <a:gd name="connsiteY0" fmla="*/ 14082 h 14082"/>
                <a:gd name="connsiteX1" fmla="*/ 14239 w 14238"/>
                <a:gd name="connsiteY1" fmla="*/ 7041 h 14082"/>
                <a:gd name="connsiteX2" fmla="*/ 7198 w 14238"/>
                <a:gd name="connsiteY2" fmla="*/ 0 h 14082"/>
                <a:gd name="connsiteX3" fmla="*/ 0 w 14238"/>
                <a:gd name="connsiteY3" fmla="*/ 7041 h 14082"/>
                <a:gd name="connsiteX4" fmla="*/ 7198 w 14238"/>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082">
                  <a:moveTo>
                    <a:pt x="7198" y="14082"/>
                  </a:moveTo>
                  <a:cubicBezTo>
                    <a:pt x="11109" y="14082"/>
                    <a:pt x="14239" y="10953"/>
                    <a:pt x="14239" y="7041"/>
                  </a:cubicBezTo>
                  <a:cubicBezTo>
                    <a:pt x="14239" y="3129"/>
                    <a:pt x="11109" y="0"/>
                    <a:pt x="7198" y="0"/>
                  </a:cubicBezTo>
                  <a:cubicBezTo>
                    <a:pt x="3286" y="0"/>
                    <a:pt x="0" y="3129"/>
                    <a:pt x="0" y="7041"/>
                  </a:cubicBezTo>
                  <a:cubicBezTo>
                    <a:pt x="156" y="10953"/>
                    <a:pt x="3286" y="14082"/>
                    <a:pt x="7198"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4" name="图形 13">
              <a:extLst>
                <a:ext uri="{FF2B5EF4-FFF2-40B4-BE49-F238E27FC236}">
                  <a16:creationId xmlns:a16="http://schemas.microsoft.com/office/drawing/2014/main" id="{9FE3E84D-E9C2-A2C8-A0B2-388EB945A801}"/>
                </a:ext>
              </a:extLst>
            </p:cNvPr>
            <p:cNvSpPr/>
            <p:nvPr/>
          </p:nvSpPr>
          <p:spPr>
            <a:xfrm>
              <a:off x="6636138" y="1920064"/>
              <a:ext cx="15960" cy="15960"/>
            </a:xfrm>
            <a:custGeom>
              <a:avLst/>
              <a:gdLst>
                <a:gd name="connsiteX0" fmla="*/ 15960 w 15960"/>
                <a:gd name="connsiteY0" fmla="*/ 7980 h 15960"/>
                <a:gd name="connsiteX1" fmla="*/ 7980 w 15960"/>
                <a:gd name="connsiteY1" fmla="*/ 15960 h 15960"/>
                <a:gd name="connsiteX2" fmla="*/ 0 w 15960"/>
                <a:gd name="connsiteY2" fmla="*/ 7980 h 15960"/>
                <a:gd name="connsiteX3" fmla="*/ 7980 w 15960"/>
                <a:gd name="connsiteY3" fmla="*/ 0 h 15960"/>
                <a:gd name="connsiteX4" fmla="*/ 15960 w 15960"/>
                <a:gd name="connsiteY4" fmla="*/ 798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15960" y="7980"/>
                  </a:moveTo>
                  <a:cubicBezTo>
                    <a:pt x="15960" y="12387"/>
                    <a:pt x="12387" y="15960"/>
                    <a:pt x="7980" y="15960"/>
                  </a:cubicBezTo>
                  <a:cubicBezTo>
                    <a:pt x="3573" y="15960"/>
                    <a:pt x="0" y="12387"/>
                    <a:pt x="0" y="7980"/>
                  </a:cubicBezTo>
                  <a:cubicBezTo>
                    <a:pt x="0" y="3573"/>
                    <a:pt x="3573" y="0"/>
                    <a:pt x="7980" y="0"/>
                  </a:cubicBezTo>
                  <a:cubicBezTo>
                    <a:pt x="12387" y="0"/>
                    <a:pt x="15960" y="3573"/>
                    <a:pt x="15960" y="79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5" name="图形 13">
              <a:extLst>
                <a:ext uri="{FF2B5EF4-FFF2-40B4-BE49-F238E27FC236}">
                  <a16:creationId xmlns:a16="http://schemas.microsoft.com/office/drawing/2014/main" id="{01C2F517-C015-F699-44B6-C3D15C422B21}"/>
                </a:ext>
              </a:extLst>
            </p:cNvPr>
            <p:cNvSpPr/>
            <p:nvPr/>
          </p:nvSpPr>
          <p:spPr>
            <a:xfrm>
              <a:off x="6739878" y="1968571"/>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6" name="图形 13">
              <a:extLst>
                <a:ext uri="{FF2B5EF4-FFF2-40B4-BE49-F238E27FC236}">
                  <a16:creationId xmlns:a16="http://schemas.microsoft.com/office/drawing/2014/main" id="{91BB30C4-2F2B-4421-5EB0-55C3895D3B9B}"/>
                </a:ext>
              </a:extLst>
            </p:cNvPr>
            <p:cNvSpPr/>
            <p:nvPr/>
          </p:nvSpPr>
          <p:spPr>
            <a:xfrm>
              <a:off x="6838455" y="2022240"/>
              <a:ext cx="14082" cy="14238"/>
            </a:xfrm>
            <a:custGeom>
              <a:avLst/>
              <a:gdLst>
                <a:gd name="connsiteX0" fmla="*/ 7041 w 14082"/>
                <a:gd name="connsiteY0" fmla="*/ 14239 h 14238"/>
                <a:gd name="connsiteX1" fmla="*/ 14083 w 14082"/>
                <a:gd name="connsiteY1" fmla="*/ 7041 h 14238"/>
                <a:gd name="connsiteX2" fmla="*/ 7041 w 14082"/>
                <a:gd name="connsiteY2" fmla="*/ 0 h 14238"/>
                <a:gd name="connsiteX3" fmla="*/ 0 w 14082"/>
                <a:gd name="connsiteY3" fmla="*/ 7041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3" y="11109"/>
                    <a:pt x="14083" y="7041"/>
                  </a:cubicBezTo>
                  <a:cubicBezTo>
                    <a:pt x="14083" y="3129"/>
                    <a:pt x="10953" y="0"/>
                    <a:pt x="7041" y="0"/>
                  </a:cubicBezTo>
                  <a:cubicBezTo>
                    <a:pt x="3129" y="0"/>
                    <a:pt x="0" y="3129"/>
                    <a:pt x="0" y="7041"/>
                  </a:cubicBezTo>
                  <a:cubicBezTo>
                    <a:pt x="0" y="11109"/>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7" name="图形 13">
              <a:extLst>
                <a:ext uri="{FF2B5EF4-FFF2-40B4-BE49-F238E27FC236}">
                  <a16:creationId xmlns:a16="http://schemas.microsoft.com/office/drawing/2014/main" id="{1C8A057E-C285-3AF5-A7EA-D045A35C9F37}"/>
                </a:ext>
              </a:extLst>
            </p:cNvPr>
            <p:cNvSpPr/>
            <p:nvPr/>
          </p:nvSpPr>
          <p:spPr>
            <a:xfrm>
              <a:off x="6933433" y="2083264"/>
              <a:ext cx="14082" cy="14082"/>
            </a:xfrm>
            <a:custGeom>
              <a:avLst/>
              <a:gdLst>
                <a:gd name="connsiteX0" fmla="*/ 7041 w 14082"/>
                <a:gd name="connsiteY0" fmla="*/ 14082 h 14082"/>
                <a:gd name="connsiteX1" fmla="*/ 14082 w 14082"/>
                <a:gd name="connsiteY1" fmla="*/ 7041 h 14082"/>
                <a:gd name="connsiteX2" fmla="*/ 7041 w 14082"/>
                <a:gd name="connsiteY2" fmla="*/ 0 h 14082"/>
                <a:gd name="connsiteX3" fmla="*/ 0 w 14082"/>
                <a:gd name="connsiteY3" fmla="*/ 7041 h 14082"/>
                <a:gd name="connsiteX4" fmla="*/ 7041 w 14082"/>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7041" y="14082"/>
                  </a:moveTo>
                  <a:cubicBezTo>
                    <a:pt x="10953" y="14082"/>
                    <a:pt x="14082" y="10953"/>
                    <a:pt x="14082" y="7041"/>
                  </a:cubicBezTo>
                  <a:cubicBezTo>
                    <a:pt x="14082" y="3129"/>
                    <a:pt x="10953" y="0"/>
                    <a:pt x="7041" y="0"/>
                  </a:cubicBezTo>
                  <a:cubicBezTo>
                    <a:pt x="3129" y="0"/>
                    <a:pt x="0" y="3129"/>
                    <a:pt x="0" y="7041"/>
                  </a:cubicBezTo>
                  <a:cubicBezTo>
                    <a:pt x="0" y="10953"/>
                    <a:pt x="3129"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8" name="图形 13">
              <a:extLst>
                <a:ext uri="{FF2B5EF4-FFF2-40B4-BE49-F238E27FC236}">
                  <a16:creationId xmlns:a16="http://schemas.microsoft.com/office/drawing/2014/main" id="{F5D8DCE2-F269-9940-B67D-4B45A13043E6}"/>
                </a:ext>
              </a:extLst>
            </p:cNvPr>
            <p:cNvSpPr/>
            <p:nvPr/>
          </p:nvSpPr>
          <p:spPr>
            <a:xfrm>
              <a:off x="7024812" y="2151172"/>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9" name="图形 13">
              <a:extLst>
                <a:ext uri="{FF2B5EF4-FFF2-40B4-BE49-F238E27FC236}">
                  <a16:creationId xmlns:a16="http://schemas.microsoft.com/office/drawing/2014/main" id="{8A14BAB7-A901-317E-B02A-66851D6C2916}"/>
                </a:ext>
              </a:extLst>
            </p:cNvPr>
            <p:cNvSpPr/>
            <p:nvPr/>
          </p:nvSpPr>
          <p:spPr>
            <a:xfrm>
              <a:off x="7110871" y="2224870"/>
              <a:ext cx="11578" cy="11735"/>
            </a:xfrm>
            <a:custGeom>
              <a:avLst/>
              <a:gdLst>
                <a:gd name="connsiteX0" fmla="*/ 5789 w 11578"/>
                <a:gd name="connsiteY0" fmla="*/ 11735 h 11735"/>
                <a:gd name="connsiteX1" fmla="*/ 11579 w 11578"/>
                <a:gd name="connsiteY1" fmla="*/ 5789 h 11735"/>
                <a:gd name="connsiteX2" fmla="*/ 5789 w 11578"/>
                <a:gd name="connsiteY2" fmla="*/ 0 h 11735"/>
                <a:gd name="connsiteX3" fmla="*/ 0 w 11578"/>
                <a:gd name="connsiteY3" fmla="*/ 5789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789"/>
                  </a:cubicBezTo>
                  <a:cubicBezTo>
                    <a:pt x="11579" y="2503"/>
                    <a:pt x="8919" y="0"/>
                    <a:pt x="5789" y="0"/>
                  </a:cubicBezTo>
                  <a:cubicBezTo>
                    <a:pt x="2504" y="0"/>
                    <a:pt x="0" y="2660"/>
                    <a:pt x="0" y="5789"/>
                  </a:cubicBezTo>
                  <a:cubicBezTo>
                    <a:pt x="0" y="9075"/>
                    <a:pt x="2660"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0" name="图形 13">
              <a:extLst>
                <a:ext uri="{FF2B5EF4-FFF2-40B4-BE49-F238E27FC236}">
                  <a16:creationId xmlns:a16="http://schemas.microsoft.com/office/drawing/2014/main" id="{4AD5AA73-02F9-B10A-4EE5-5C2306F5E245}"/>
                </a:ext>
              </a:extLst>
            </p:cNvPr>
            <p:cNvSpPr/>
            <p:nvPr/>
          </p:nvSpPr>
          <p:spPr>
            <a:xfrm>
              <a:off x="7191447" y="2304044"/>
              <a:ext cx="11585" cy="11578"/>
            </a:xfrm>
            <a:custGeom>
              <a:avLst/>
              <a:gdLst>
                <a:gd name="connsiteX0" fmla="*/ 5796 w 11585"/>
                <a:gd name="connsiteY0" fmla="*/ 11579 h 11578"/>
                <a:gd name="connsiteX1" fmla="*/ 11586 w 11585"/>
                <a:gd name="connsiteY1" fmla="*/ 5789 h 11578"/>
                <a:gd name="connsiteX2" fmla="*/ 5796 w 11585"/>
                <a:gd name="connsiteY2" fmla="*/ 0 h 11578"/>
                <a:gd name="connsiteX3" fmla="*/ 7 w 11585"/>
                <a:gd name="connsiteY3" fmla="*/ 5789 h 11578"/>
                <a:gd name="connsiteX4" fmla="*/ 5796 w 11585"/>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578">
                  <a:moveTo>
                    <a:pt x="5796" y="11579"/>
                  </a:moveTo>
                  <a:cubicBezTo>
                    <a:pt x="9082" y="11579"/>
                    <a:pt x="11586" y="8919"/>
                    <a:pt x="11586" y="5789"/>
                  </a:cubicBezTo>
                  <a:cubicBezTo>
                    <a:pt x="11586" y="2504"/>
                    <a:pt x="8926" y="0"/>
                    <a:pt x="5796" y="0"/>
                  </a:cubicBezTo>
                  <a:cubicBezTo>
                    <a:pt x="2510" y="0"/>
                    <a:pt x="7" y="2660"/>
                    <a:pt x="7" y="5789"/>
                  </a:cubicBezTo>
                  <a:cubicBezTo>
                    <a:pt x="-150" y="9075"/>
                    <a:pt x="2510" y="11579"/>
                    <a:pt x="5796"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1" name="图形 13">
              <a:extLst>
                <a:ext uri="{FF2B5EF4-FFF2-40B4-BE49-F238E27FC236}">
                  <a16:creationId xmlns:a16="http://schemas.microsoft.com/office/drawing/2014/main" id="{00C4555A-1C53-669A-D1B0-ED11E4931BCA}"/>
                </a:ext>
              </a:extLst>
            </p:cNvPr>
            <p:cNvSpPr/>
            <p:nvPr/>
          </p:nvSpPr>
          <p:spPr>
            <a:xfrm>
              <a:off x="7266404" y="2388695"/>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156"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2" name="图形 13">
              <a:extLst>
                <a:ext uri="{FF2B5EF4-FFF2-40B4-BE49-F238E27FC236}">
                  <a16:creationId xmlns:a16="http://schemas.microsoft.com/office/drawing/2014/main" id="{185CFC15-5159-6575-AEAA-97FDFEF46F75}"/>
                </a:ext>
              </a:extLst>
            </p:cNvPr>
            <p:cNvSpPr/>
            <p:nvPr/>
          </p:nvSpPr>
          <p:spPr>
            <a:xfrm>
              <a:off x="7336503" y="2479292"/>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3" name="图形 13">
              <a:extLst>
                <a:ext uri="{FF2B5EF4-FFF2-40B4-BE49-F238E27FC236}">
                  <a16:creationId xmlns:a16="http://schemas.microsoft.com/office/drawing/2014/main" id="{9F0DD7C2-0692-6AB3-BADC-444D7D1CF3F9}"/>
                </a:ext>
              </a:extLst>
            </p:cNvPr>
            <p:cNvSpPr/>
            <p:nvPr/>
          </p:nvSpPr>
          <p:spPr>
            <a:xfrm>
              <a:off x="7398152" y="2572549"/>
              <a:ext cx="10014" cy="10014"/>
            </a:xfrm>
            <a:custGeom>
              <a:avLst/>
              <a:gdLst>
                <a:gd name="connsiteX0" fmla="*/ 10014 w 10014"/>
                <a:gd name="connsiteY0" fmla="*/ 5007 h 10014"/>
                <a:gd name="connsiteX1" fmla="*/ 5007 w 10014"/>
                <a:gd name="connsiteY1" fmla="*/ 10014 h 10014"/>
                <a:gd name="connsiteX2" fmla="*/ 0 w 10014"/>
                <a:gd name="connsiteY2" fmla="*/ 5007 h 10014"/>
                <a:gd name="connsiteX3" fmla="*/ 5007 w 10014"/>
                <a:gd name="connsiteY3" fmla="*/ 0 h 10014"/>
                <a:gd name="connsiteX4" fmla="*/ 10014 w 10014"/>
                <a:gd name="connsiteY4" fmla="*/ 5007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10014" y="5007"/>
                  </a:moveTo>
                  <a:cubicBezTo>
                    <a:pt x="10014" y="7773"/>
                    <a:pt x="7772" y="10014"/>
                    <a:pt x="5007" y="10014"/>
                  </a:cubicBezTo>
                  <a:cubicBezTo>
                    <a:pt x="2242" y="10014"/>
                    <a:pt x="0" y="7772"/>
                    <a:pt x="0" y="5007"/>
                  </a:cubicBezTo>
                  <a:cubicBezTo>
                    <a:pt x="0" y="2242"/>
                    <a:pt x="2241" y="0"/>
                    <a:pt x="5007" y="0"/>
                  </a:cubicBezTo>
                  <a:cubicBezTo>
                    <a:pt x="7772" y="0"/>
                    <a:pt x="10014" y="2242"/>
                    <a:pt x="1001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4" name="图形 13">
              <a:extLst>
                <a:ext uri="{FF2B5EF4-FFF2-40B4-BE49-F238E27FC236}">
                  <a16:creationId xmlns:a16="http://schemas.microsoft.com/office/drawing/2014/main" id="{4D09710C-44A9-3074-6FFC-86CBA11F3082}"/>
                </a:ext>
              </a:extLst>
            </p:cNvPr>
            <p:cNvSpPr/>
            <p:nvPr/>
          </p:nvSpPr>
          <p:spPr>
            <a:xfrm>
              <a:off x="7455264" y="267175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5" name="图形 13">
              <a:extLst>
                <a:ext uri="{FF2B5EF4-FFF2-40B4-BE49-F238E27FC236}">
                  <a16:creationId xmlns:a16="http://schemas.microsoft.com/office/drawing/2014/main" id="{F30F3012-D180-A9F6-5345-88061023EB17}"/>
                </a:ext>
              </a:extLst>
            </p:cNvPr>
            <p:cNvSpPr/>
            <p:nvPr/>
          </p:nvSpPr>
          <p:spPr>
            <a:xfrm>
              <a:off x="7504709" y="2773927"/>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565"/>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6" name="图形 13">
              <a:extLst>
                <a:ext uri="{FF2B5EF4-FFF2-40B4-BE49-F238E27FC236}">
                  <a16:creationId xmlns:a16="http://schemas.microsoft.com/office/drawing/2014/main" id="{A97532CB-A21E-F15A-6273-D77F644804B9}"/>
                </a:ext>
              </a:extLst>
            </p:cNvPr>
            <p:cNvSpPr/>
            <p:nvPr/>
          </p:nvSpPr>
          <p:spPr>
            <a:xfrm>
              <a:off x="7547269" y="2879388"/>
              <a:ext cx="5007" cy="5007"/>
            </a:xfrm>
            <a:custGeom>
              <a:avLst/>
              <a:gdLst>
                <a:gd name="connsiteX0" fmla="*/ 2504 w 5007"/>
                <a:gd name="connsiteY0" fmla="*/ 5007 h 5007"/>
                <a:gd name="connsiteX1" fmla="*/ 5007 w 5007"/>
                <a:gd name="connsiteY1" fmla="*/ 2503 h 5007"/>
                <a:gd name="connsiteX2" fmla="*/ 2504 w 5007"/>
                <a:gd name="connsiteY2" fmla="*/ 0 h 5007"/>
                <a:gd name="connsiteX3" fmla="*/ 0 w 5007"/>
                <a:gd name="connsiteY3" fmla="*/ 2503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7" name="图形 13">
              <a:extLst>
                <a:ext uri="{FF2B5EF4-FFF2-40B4-BE49-F238E27FC236}">
                  <a16:creationId xmlns:a16="http://schemas.microsoft.com/office/drawing/2014/main" id="{CD174D1B-2BD0-FD1F-7DB3-A7B22152B4B5}"/>
                </a:ext>
              </a:extLst>
            </p:cNvPr>
            <p:cNvSpPr/>
            <p:nvPr/>
          </p:nvSpPr>
          <p:spPr>
            <a:xfrm>
              <a:off x="7581693" y="2986727"/>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8" name="图形 13">
              <a:extLst>
                <a:ext uri="{FF2B5EF4-FFF2-40B4-BE49-F238E27FC236}">
                  <a16:creationId xmlns:a16="http://schemas.microsoft.com/office/drawing/2014/main" id="{47464C33-06D3-83EA-2D64-EC4A25D00547}"/>
                </a:ext>
              </a:extLst>
            </p:cNvPr>
            <p:cNvSpPr/>
            <p:nvPr/>
          </p:nvSpPr>
          <p:spPr>
            <a:xfrm>
              <a:off x="7607042" y="3094379"/>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9" name="图形 13">
              <a:extLst>
                <a:ext uri="{FF2B5EF4-FFF2-40B4-BE49-F238E27FC236}">
                  <a16:creationId xmlns:a16="http://schemas.microsoft.com/office/drawing/2014/main" id="{56C09BE5-7332-C880-27EE-90C0FEB18EB0}"/>
                </a:ext>
              </a:extLst>
            </p:cNvPr>
            <p:cNvSpPr/>
            <p:nvPr/>
          </p:nvSpPr>
          <p:spPr>
            <a:xfrm>
              <a:off x="7626287" y="3205474"/>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0" name="图形 13">
              <a:extLst>
                <a:ext uri="{FF2B5EF4-FFF2-40B4-BE49-F238E27FC236}">
                  <a16:creationId xmlns:a16="http://schemas.microsoft.com/office/drawing/2014/main" id="{CA05C792-140D-81E3-2462-293539CC4F1B}"/>
                </a:ext>
              </a:extLst>
            </p:cNvPr>
            <p:cNvSpPr/>
            <p:nvPr/>
          </p:nvSpPr>
          <p:spPr>
            <a:xfrm>
              <a:off x="7638023" y="3317664"/>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1" name="图形 13">
              <a:extLst>
                <a:ext uri="{FF2B5EF4-FFF2-40B4-BE49-F238E27FC236}">
                  <a16:creationId xmlns:a16="http://schemas.microsoft.com/office/drawing/2014/main" id="{B0873890-47BB-C79A-1F34-EE661E4395EA}"/>
                </a:ext>
              </a:extLst>
            </p:cNvPr>
            <p:cNvSpPr/>
            <p:nvPr/>
          </p:nvSpPr>
          <p:spPr>
            <a:xfrm>
              <a:off x="7765547" y="3428445"/>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7" y="0"/>
                    <a:pt x="0" y="2816"/>
                    <a:pt x="0" y="6259"/>
                  </a:cubicBezTo>
                  <a:cubicBezTo>
                    <a:pt x="0" y="9701"/>
                    <a:pt x="2817"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2" name="图形 13">
              <a:extLst>
                <a:ext uri="{FF2B5EF4-FFF2-40B4-BE49-F238E27FC236}">
                  <a16:creationId xmlns:a16="http://schemas.microsoft.com/office/drawing/2014/main" id="{B0EFD747-A2F0-3244-93FE-FB8247648DA6}"/>
                </a:ext>
              </a:extLst>
            </p:cNvPr>
            <p:cNvSpPr/>
            <p:nvPr/>
          </p:nvSpPr>
          <p:spPr>
            <a:xfrm>
              <a:off x="7761478" y="3540635"/>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3" name="图形 13">
              <a:extLst>
                <a:ext uri="{FF2B5EF4-FFF2-40B4-BE49-F238E27FC236}">
                  <a16:creationId xmlns:a16="http://schemas.microsoft.com/office/drawing/2014/main" id="{15758E86-C0C0-B15A-7903-033B26D108EF}"/>
                </a:ext>
              </a:extLst>
            </p:cNvPr>
            <p:cNvSpPr/>
            <p:nvPr/>
          </p:nvSpPr>
          <p:spPr>
            <a:xfrm>
              <a:off x="7749894" y="3652199"/>
              <a:ext cx="15026" cy="15021"/>
            </a:xfrm>
            <a:custGeom>
              <a:avLst/>
              <a:gdLst>
                <a:gd name="connsiteX0" fmla="*/ 7516 w 15026"/>
                <a:gd name="connsiteY0" fmla="*/ 15021 h 15021"/>
                <a:gd name="connsiteX1" fmla="*/ 15026 w 15026"/>
                <a:gd name="connsiteY1" fmla="*/ 7511 h 15021"/>
                <a:gd name="connsiteX2" fmla="*/ 7516 w 15026"/>
                <a:gd name="connsiteY2" fmla="*/ 0 h 15021"/>
                <a:gd name="connsiteX3" fmla="*/ 5 w 15026"/>
                <a:gd name="connsiteY3" fmla="*/ 7511 h 15021"/>
                <a:gd name="connsiteX4" fmla="*/ 7516 w 15026"/>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 h="15021">
                  <a:moveTo>
                    <a:pt x="7516" y="15021"/>
                  </a:moveTo>
                  <a:cubicBezTo>
                    <a:pt x="11740" y="15021"/>
                    <a:pt x="15026" y="11579"/>
                    <a:pt x="15026" y="7511"/>
                  </a:cubicBezTo>
                  <a:cubicBezTo>
                    <a:pt x="15026" y="3286"/>
                    <a:pt x="11740" y="0"/>
                    <a:pt x="7516" y="0"/>
                  </a:cubicBezTo>
                  <a:cubicBezTo>
                    <a:pt x="3291" y="0"/>
                    <a:pt x="5" y="3286"/>
                    <a:pt x="5" y="7511"/>
                  </a:cubicBezTo>
                  <a:cubicBezTo>
                    <a:pt x="-151" y="11579"/>
                    <a:pt x="3291" y="15021"/>
                    <a:pt x="7516"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4" name="图形 13">
              <a:extLst>
                <a:ext uri="{FF2B5EF4-FFF2-40B4-BE49-F238E27FC236}">
                  <a16:creationId xmlns:a16="http://schemas.microsoft.com/office/drawing/2014/main" id="{A00BB670-A870-B727-6DBE-149B53A07346}"/>
                </a:ext>
              </a:extLst>
            </p:cNvPr>
            <p:cNvSpPr/>
            <p:nvPr/>
          </p:nvSpPr>
          <p:spPr>
            <a:xfrm>
              <a:off x="7728932" y="3760477"/>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5" name="图形 13">
              <a:extLst>
                <a:ext uri="{FF2B5EF4-FFF2-40B4-BE49-F238E27FC236}">
                  <a16:creationId xmlns:a16="http://schemas.microsoft.com/office/drawing/2014/main" id="{92407A8F-A966-3645-706F-52AE10892DB3}"/>
                </a:ext>
              </a:extLst>
            </p:cNvPr>
            <p:cNvSpPr/>
            <p:nvPr/>
          </p:nvSpPr>
          <p:spPr>
            <a:xfrm>
              <a:off x="7702489" y="3869224"/>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151" y="0"/>
                    <a:pt x="11735" y="0"/>
                  </a:cubicBezTo>
                  <a:cubicBezTo>
                    <a:pt x="5320" y="0"/>
                    <a:pt x="0" y="5164"/>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6" name="图形 13">
              <a:extLst>
                <a:ext uri="{FF2B5EF4-FFF2-40B4-BE49-F238E27FC236}">
                  <a16:creationId xmlns:a16="http://schemas.microsoft.com/office/drawing/2014/main" id="{21280997-8FF9-6D66-D889-92672B37494F}"/>
                </a:ext>
              </a:extLst>
            </p:cNvPr>
            <p:cNvSpPr/>
            <p:nvPr/>
          </p:nvSpPr>
          <p:spPr>
            <a:xfrm>
              <a:off x="7667126" y="3974059"/>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7" name="图形 13">
              <a:extLst>
                <a:ext uri="{FF2B5EF4-FFF2-40B4-BE49-F238E27FC236}">
                  <a16:creationId xmlns:a16="http://schemas.microsoft.com/office/drawing/2014/main" id="{EF6934B4-600A-B909-CA55-A74BF46904B4}"/>
                </a:ext>
              </a:extLst>
            </p:cNvPr>
            <p:cNvSpPr/>
            <p:nvPr/>
          </p:nvSpPr>
          <p:spPr>
            <a:xfrm>
              <a:off x="7628165" y="4079834"/>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8" name="图形 13">
              <a:extLst>
                <a:ext uri="{FF2B5EF4-FFF2-40B4-BE49-F238E27FC236}">
                  <a16:creationId xmlns:a16="http://schemas.microsoft.com/office/drawing/2014/main" id="{9C20A2C2-41F8-8F91-CCAB-1AAB92EB8EBA}"/>
                </a:ext>
              </a:extLst>
            </p:cNvPr>
            <p:cNvSpPr/>
            <p:nvPr/>
          </p:nvSpPr>
          <p:spPr>
            <a:xfrm>
              <a:off x="7579033" y="4179506"/>
              <a:ext cx="36927" cy="36927"/>
            </a:xfrm>
            <a:custGeom>
              <a:avLst/>
              <a:gdLst>
                <a:gd name="connsiteX0" fmla="*/ 18464 w 36927"/>
                <a:gd name="connsiteY0" fmla="*/ 36927 h 36927"/>
                <a:gd name="connsiteX1" fmla="*/ 36927 w 36927"/>
                <a:gd name="connsiteY1" fmla="*/ 18463 h 36927"/>
                <a:gd name="connsiteX2" fmla="*/ 18464 w 36927"/>
                <a:gd name="connsiteY2" fmla="*/ 0 h 36927"/>
                <a:gd name="connsiteX3" fmla="*/ 0 w 36927"/>
                <a:gd name="connsiteY3" fmla="*/ 18463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3"/>
                  </a:cubicBezTo>
                  <a:cubicBezTo>
                    <a:pt x="36927" y="8293"/>
                    <a:pt x="28634" y="0"/>
                    <a:pt x="18464" y="0"/>
                  </a:cubicBezTo>
                  <a:cubicBezTo>
                    <a:pt x="8293" y="0"/>
                    <a:pt x="0" y="8293"/>
                    <a:pt x="0" y="18463"/>
                  </a:cubicBezTo>
                  <a:cubicBezTo>
                    <a:pt x="156" y="28634"/>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9" name="图形 13">
              <a:extLst>
                <a:ext uri="{FF2B5EF4-FFF2-40B4-BE49-F238E27FC236}">
                  <a16:creationId xmlns:a16="http://schemas.microsoft.com/office/drawing/2014/main" id="{97D3EA07-FBF8-3A60-4676-EE2D4196BD6D}"/>
                </a:ext>
              </a:extLst>
            </p:cNvPr>
            <p:cNvSpPr/>
            <p:nvPr/>
          </p:nvSpPr>
          <p:spPr>
            <a:xfrm>
              <a:off x="7524894" y="4277457"/>
              <a:ext cx="40995" cy="40995"/>
            </a:xfrm>
            <a:custGeom>
              <a:avLst/>
              <a:gdLst>
                <a:gd name="connsiteX0" fmla="*/ 20498 w 40995"/>
                <a:gd name="connsiteY0" fmla="*/ 40996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6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6"/>
                  </a:moveTo>
                  <a:cubicBezTo>
                    <a:pt x="31764" y="40996"/>
                    <a:pt x="40995" y="31764"/>
                    <a:pt x="40995" y="20498"/>
                  </a:cubicBezTo>
                  <a:cubicBezTo>
                    <a:pt x="40995" y="9232"/>
                    <a:pt x="31764" y="0"/>
                    <a:pt x="20498" y="0"/>
                  </a:cubicBezTo>
                  <a:cubicBezTo>
                    <a:pt x="9232" y="0"/>
                    <a:pt x="0" y="9232"/>
                    <a:pt x="0" y="20498"/>
                  </a:cubicBezTo>
                  <a:cubicBezTo>
                    <a:pt x="0" y="31764"/>
                    <a:pt x="9232" y="40996"/>
                    <a:pt x="20498" y="4099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0" name="图形 13">
              <a:extLst>
                <a:ext uri="{FF2B5EF4-FFF2-40B4-BE49-F238E27FC236}">
                  <a16:creationId xmlns:a16="http://schemas.microsoft.com/office/drawing/2014/main" id="{1BD0DA9F-E416-B3FC-064E-C86E083D06ED}"/>
                </a:ext>
              </a:extLst>
            </p:cNvPr>
            <p:cNvSpPr/>
            <p:nvPr/>
          </p:nvSpPr>
          <p:spPr>
            <a:xfrm>
              <a:off x="7462618" y="4370087"/>
              <a:ext cx="48506" cy="48506"/>
            </a:xfrm>
            <a:custGeom>
              <a:avLst/>
              <a:gdLst>
                <a:gd name="connsiteX0" fmla="*/ 24253 w 48506"/>
                <a:gd name="connsiteY0" fmla="*/ 48506 h 48506"/>
                <a:gd name="connsiteX1" fmla="*/ 48506 w 48506"/>
                <a:gd name="connsiteY1" fmla="*/ 24253 h 48506"/>
                <a:gd name="connsiteX2" fmla="*/ 24253 w 48506"/>
                <a:gd name="connsiteY2" fmla="*/ 0 h 48506"/>
                <a:gd name="connsiteX3" fmla="*/ 0 w 48506"/>
                <a:gd name="connsiteY3" fmla="*/ 24253 h 48506"/>
                <a:gd name="connsiteX4" fmla="*/ 24253 w 48506"/>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6">
                  <a:moveTo>
                    <a:pt x="24253" y="48506"/>
                  </a:moveTo>
                  <a:cubicBezTo>
                    <a:pt x="37710" y="48506"/>
                    <a:pt x="48506" y="37710"/>
                    <a:pt x="48506" y="24253"/>
                  </a:cubicBezTo>
                  <a:cubicBezTo>
                    <a:pt x="48506" y="10797"/>
                    <a:pt x="37710" y="0"/>
                    <a:pt x="24253" y="0"/>
                  </a:cubicBezTo>
                  <a:cubicBezTo>
                    <a:pt x="10797" y="0"/>
                    <a:pt x="0" y="10797"/>
                    <a:pt x="0" y="24253"/>
                  </a:cubicBezTo>
                  <a:cubicBezTo>
                    <a:pt x="0" y="37710"/>
                    <a:pt x="10953"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1" name="图形 13">
              <a:extLst>
                <a:ext uri="{FF2B5EF4-FFF2-40B4-BE49-F238E27FC236}">
                  <a16:creationId xmlns:a16="http://schemas.microsoft.com/office/drawing/2014/main" id="{5BD4E6E5-701A-DEA0-5E81-669DFB329B49}"/>
                </a:ext>
              </a:extLst>
            </p:cNvPr>
            <p:cNvSpPr/>
            <p:nvPr/>
          </p:nvSpPr>
          <p:spPr>
            <a:xfrm>
              <a:off x="7392363" y="4456929"/>
              <a:ext cx="60084" cy="60085"/>
            </a:xfrm>
            <a:custGeom>
              <a:avLst/>
              <a:gdLst>
                <a:gd name="connsiteX0" fmla="*/ 30042 w 60084"/>
                <a:gd name="connsiteY0" fmla="*/ 60085 h 60085"/>
                <a:gd name="connsiteX1" fmla="*/ 60085 w 60084"/>
                <a:gd name="connsiteY1" fmla="*/ 30042 h 60085"/>
                <a:gd name="connsiteX2" fmla="*/ 30042 w 60084"/>
                <a:gd name="connsiteY2" fmla="*/ 0 h 60085"/>
                <a:gd name="connsiteX3" fmla="*/ 0 w 60084"/>
                <a:gd name="connsiteY3" fmla="*/ 30042 h 60085"/>
                <a:gd name="connsiteX4" fmla="*/ 30042 w 60084"/>
                <a:gd name="connsiteY4" fmla="*/ 60085 h 6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5">
                  <a:moveTo>
                    <a:pt x="30042" y="60085"/>
                  </a:moveTo>
                  <a:cubicBezTo>
                    <a:pt x="46628" y="60085"/>
                    <a:pt x="60085" y="46629"/>
                    <a:pt x="60085" y="30042"/>
                  </a:cubicBezTo>
                  <a:cubicBezTo>
                    <a:pt x="60085" y="13457"/>
                    <a:pt x="46628" y="0"/>
                    <a:pt x="30042" y="0"/>
                  </a:cubicBezTo>
                  <a:cubicBezTo>
                    <a:pt x="13457" y="0"/>
                    <a:pt x="0" y="13457"/>
                    <a:pt x="0" y="30042"/>
                  </a:cubicBezTo>
                  <a:cubicBezTo>
                    <a:pt x="0" y="46629"/>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2" name="图形 13">
              <a:extLst>
                <a:ext uri="{FF2B5EF4-FFF2-40B4-BE49-F238E27FC236}">
                  <a16:creationId xmlns:a16="http://schemas.microsoft.com/office/drawing/2014/main" id="{5478D5D5-B8B1-262E-3D01-8DF090A4A462}"/>
                </a:ext>
              </a:extLst>
            </p:cNvPr>
            <p:cNvSpPr/>
            <p:nvPr/>
          </p:nvSpPr>
          <p:spPr>
            <a:xfrm>
              <a:off x="7322106" y="4545179"/>
              <a:ext cx="60086" cy="60085"/>
            </a:xfrm>
            <a:custGeom>
              <a:avLst/>
              <a:gdLst>
                <a:gd name="connsiteX0" fmla="*/ 30044 w 60086"/>
                <a:gd name="connsiteY0" fmla="*/ 60085 h 60085"/>
                <a:gd name="connsiteX1" fmla="*/ 60086 w 60086"/>
                <a:gd name="connsiteY1" fmla="*/ 30042 h 60085"/>
                <a:gd name="connsiteX2" fmla="*/ 30044 w 60086"/>
                <a:gd name="connsiteY2" fmla="*/ 0 h 60085"/>
                <a:gd name="connsiteX3" fmla="*/ 1 w 60086"/>
                <a:gd name="connsiteY3" fmla="*/ 30042 h 60085"/>
                <a:gd name="connsiteX4" fmla="*/ 30044 w 60086"/>
                <a:gd name="connsiteY4" fmla="*/ 60085 h 6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 h="60085">
                  <a:moveTo>
                    <a:pt x="30044" y="60085"/>
                  </a:moveTo>
                  <a:cubicBezTo>
                    <a:pt x="46630" y="60085"/>
                    <a:pt x="60086" y="46629"/>
                    <a:pt x="60086" y="30042"/>
                  </a:cubicBezTo>
                  <a:cubicBezTo>
                    <a:pt x="60086" y="13457"/>
                    <a:pt x="46630" y="0"/>
                    <a:pt x="30044" y="0"/>
                  </a:cubicBezTo>
                  <a:cubicBezTo>
                    <a:pt x="13458" y="0"/>
                    <a:pt x="1" y="13457"/>
                    <a:pt x="1" y="30042"/>
                  </a:cubicBezTo>
                  <a:cubicBezTo>
                    <a:pt x="-155" y="46472"/>
                    <a:pt x="13301" y="60085"/>
                    <a:pt x="30044"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3" name="图形 13">
              <a:extLst>
                <a:ext uri="{FF2B5EF4-FFF2-40B4-BE49-F238E27FC236}">
                  <a16:creationId xmlns:a16="http://schemas.microsoft.com/office/drawing/2014/main" id="{4793FE37-5704-0689-7736-4AF74A9C3AC8}"/>
                </a:ext>
              </a:extLst>
            </p:cNvPr>
            <p:cNvSpPr/>
            <p:nvPr/>
          </p:nvSpPr>
          <p:spPr>
            <a:xfrm>
              <a:off x="7240742" y="4623101"/>
              <a:ext cx="71037" cy="71037"/>
            </a:xfrm>
            <a:custGeom>
              <a:avLst/>
              <a:gdLst>
                <a:gd name="connsiteX0" fmla="*/ 35519 w 71037"/>
                <a:gd name="connsiteY0" fmla="*/ 71038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8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8"/>
                  </a:moveTo>
                  <a:cubicBezTo>
                    <a:pt x="55078" y="71038"/>
                    <a:pt x="71038" y="55078"/>
                    <a:pt x="71038" y="35519"/>
                  </a:cubicBezTo>
                  <a:cubicBezTo>
                    <a:pt x="71038" y="15960"/>
                    <a:pt x="55078" y="0"/>
                    <a:pt x="35519" y="0"/>
                  </a:cubicBezTo>
                  <a:cubicBezTo>
                    <a:pt x="15960" y="0"/>
                    <a:pt x="0" y="15960"/>
                    <a:pt x="0" y="35519"/>
                  </a:cubicBezTo>
                  <a:cubicBezTo>
                    <a:pt x="0" y="55078"/>
                    <a:pt x="15960" y="71038"/>
                    <a:pt x="35519" y="710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4" name="图形 13">
              <a:extLst>
                <a:ext uri="{FF2B5EF4-FFF2-40B4-BE49-F238E27FC236}">
                  <a16:creationId xmlns:a16="http://schemas.microsoft.com/office/drawing/2014/main" id="{C6C4420D-6BEF-C16C-B2E2-9B107886E1FB}"/>
                </a:ext>
              </a:extLst>
            </p:cNvPr>
            <p:cNvSpPr/>
            <p:nvPr/>
          </p:nvSpPr>
          <p:spPr>
            <a:xfrm>
              <a:off x="7149676" y="4691479"/>
              <a:ext cx="91066" cy="91066"/>
            </a:xfrm>
            <a:custGeom>
              <a:avLst/>
              <a:gdLst>
                <a:gd name="connsiteX0" fmla="*/ 45533 w 91066"/>
                <a:gd name="connsiteY0" fmla="*/ 91066 h 91066"/>
                <a:gd name="connsiteX1" fmla="*/ 91066 w 91066"/>
                <a:gd name="connsiteY1" fmla="*/ 45533 h 91066"/>
                <a:gd name="connsiteX2" fmla="*/ 45533 w 91066"/>
                <a:gd name="connsiteY2" fmla="*/ 0 h 91066"/>
                <a:gd name="connsiteX3" fmla="*/ 0 w 91066"/>
                <a:gd name="connsiteY3" fmla="*/ 45533 h 91066"/>
                <a:gd name="connsiteX4" fmla="*/ 45533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3" y="91066"/>
                  </a:moveTo>
                  <a:cubicBezTo>
                    <a:pt x="70725" y="91066"/>
                    <a:pt x="91066" y="70725"/>
                    <a:pt x="91066" y="45533"/>
                  </a:cubicBezTo>
                  <a:cubicBezTo>
                    <a:pt x="91066" y="20341"/>
                    <a:pt x="70725" y="0"/>
                    <a:pt x="45533" y="0"/>
                  </a:cubicBezTo>
                  <a:cubicBezTo>
                    <a:pt x="20341" y="0"/>
                    <a:pt x="0" y="20341"/>
                    <a:pt x="0" y="45533"/>
                  </a:cubicBezTo>
                  <a:cubicBezTo>
                    <a:pt x="0" y="70725"/>
                    <a:pt x="20498" y="91066"/>
                    <a:pt x="45533"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5" name="图形 13">
              <a:extLst>
                <a:ext uri="{FF2B5EF4-FFF2-40B4-BE49-F238E27FC236}">
                  <a16:creationId xmlns:a16="http://schemas.microsoft.com/office/drawing/2014/main" id="{6FE9FA7B-2301-DB7D-FB2A-3404FEFC0747}"/>
                </a:ext>
              </a:extLst>
            </p:cNvPr>
            <p:cNvSpPr/>
            <p:nvPr/>
          </p:nvSpPr>
          <p:spPr>
            <a:xfrm>
              <a:off x="7063929" y="4764707"/>
              <a:ext cx="91066" cy="91066"/>
            </a:xfrm>
            <a:custGeom>
              <a:avLst/>
              <a:gdLst>
                <a:gd name="connsiteX0" fmla="*/ 45534 w 91066"/>
                <a:gd name="connsiteY0" fmla="*/ 91066 h 91066"/>
                <a:gd name="connsiteX1" fmla="*/ 91067 w 91066"/>
                <a:gd name="connsiteY1" fmla="*/ 45533 h 91066"/>
                <a:gd name="connsiteX2" fmla="*/ 45534 w 91066"/>
                <a:gd name="connsiteY2" fmla="*/ 0 h 91066"/>
                <a:gd name="connsiteX3" fmla="*/ 1 w 91066"/>
                <a:gd name="connsiteY3" fmla="*/ 45533 h 91066"/>
                <a:gd name="connsiteX4" fmla="*/ 45534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4" y="91066"/>
                  </a:moveTo>
                  <a:cubicBezTo>
                    <a:pt x="70726" y="91066"/>
                    <a:pt x="91067" y="70725"/>
                    <a:pt x="91067" y="45533"/>
                  </a:cubicBezTo>
                  <a:cubicBezTo>
                    <a:pt x="91067" y="20341"/>
                    <a:pt x="70726" y="0"/>
                    <a:pt x="45534" y="0"/>
                  </a:cubicBezTo>
                  <a:cubicBezTo>
                    <a:pt x="20342" y="0"/>
                    <a:pt x="1" y="20341"/>
                    <a:pt x="1" y="45533"/>
                  </a:cubicBezTo>
                  <a:cubicBezTo>
                    <a:pt x="-155" y="70569"/>
                    <a:pt x="20342" y="91066"/>
                    <a:pt x="45534"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6" name="图形 13">
              <a:extLst>
                <a:ext uri="{FF2B5EF4-FFF2-40B4-BE49-F238E27FC236}">
                  <a16:creationId xmlns:a16="http://schemas.microsoft.com/office/drawing/2014/main" id="{4D982984-6F12-ABA2-1281-5D078CFF1C51}"/>
                </a:ext>
              </a:extLst>
            </p:cNvPr>
            <p:cNvSpPr/>
            <p:nvPr/>
          </p:nvSpPr>
          <p:spPr>
            <a:xfrm>
              <a:off x="6965979" y="4824636"/>
              <a:ext cx="106087" cy="106087"/>
            </a:xfrm>
            <a:custGeom>
              <a:avLst/>
              <a:gdLst>
                <a:gd name="connsiteX0" fmla="*/ 53044 w 106087"/>
                <a:gd name="connsiteY0" fmla="*/ 106087 h 106087"/>
                <a:gd name="connsiteX1" fmla="*/ 106087 w 106087"/>
                <a:gd name="connsiteY1" fmla="*/ 53044 h 106087"/>
                <a:gd name="connsiteX2" fmla="*/ 53044 w 106087"/>
                <a:gd name="connsiteY2" fmla="*/ 0 h 106087"/>
                <a:gd name="connsiteX3" fmla="*/ 0 w 106087"/>
                <a:gd name="connsiteY3" fmla="*/ 53044 h 106087"/>
                <a:gd name="connsiteX4" fmla="*/ 53044 w 106087"/>
                <a:gd name="connsiteY4" fmla="*/ 106087 h 106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87" h="106087">
                  <a:moveTo>
                    <a:pt x="53044" y="106087"/>
                  </a:moveTo>
                  <a:cubicBezTo>
                    <a:pt x="82304" y="106087"/>
                    <a:pt x="106087" y="82304"/>
                    <a:pt x="106087" y="53044"/>
                  </a:cubicBezTo>
                  <a:cubicBezTo>
                    <a:pt x="106087" y="23627"/>
                    <a:pt x="82304" y="0"/>
                    <a:pt x="53044" y="0"/>
                  </a:cubicBezTo>
                  <a:cubicBezTo>
                    <a:pt x="23783" y="0"/>
                    <a:pt x="0" y="23784"/>
                    <a:pt x="0" y="53044"/>
                  </a:cubicBezTo>
                  <a:cubicBezTo>
                    <a:pt x="0" y="82304"/>
                    <a:pt x="23783" y="106087"/>
                    <a:pt x="53044" y="1060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7" name="图形 13">
              <a:extLst>
                <a:ext uri="{FF2B5EF4-FFF2-40B4-BE49-F238E27FC236}">
                  <a16:creationId xmlns:a16="http://schemas.microsoft.com/office/drawing/2014/main" id="{36FFC0EA-BFCF-385D-7FF3-0E675EF92FF1}"/>
                </a:ext>
              </a:extLst>
            </p:cNvPr>
            <p:cNvSpPr/>
            <p:nvPr/>
          </p:nvSpPr>
          <p:spPr>
            <a:xfrm>
              <a:off x="6863959" y="4878305"/>
              <a:ext cx="121265" cy="121421"/>
            </a:xfrm>
            <a:custGeom>
              <a:avLst/>
              <a:gdLst>
                <a:gd name="connsiteX0" fmla="*/ 60555 w 121265"/>
                <a:gd name="connsiteY0" fmla="*/ 121422 h 121421"/>
                <a:gd name="connsiteX1" fmla="*/ 121266 w 121265"/>
                <a:gd name="connsiteY1" fmla="*/ 60711 h 121421"/>
                <a:gd name="connsiteX2" fmla="*/ 60555 w 121265"/>
                <a:gd name="connsiteY2" fmla="*/ 0 h 121421"/>
                <a:gd name="connsiteX3" fmla="*/ 1 w 121265"/>
                <a:gd name="connsiteY3" fmla="*/ 60711 h 121421"/>
                <a:gd name="connsiteX4" fmla="*/ 60555 w 121265"/>
                <a:gd name="connsiteY4" fmla="*/ 121422 h 12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65" h="121421">
                  <a:moveTo>
                    <a:pt x="60555" y="121422"/>
                  </a:moveTo>
                  <a:cubicBezTo>
                    <a:pt x="94040" y="121422"/>
                    <a:pt x="121266" y="94195"/>
                    <a:pt x="121266" y="60711"/>
                  </a:cubicBezTo>
                  <a:cubicBezTo>
                    <a:pt x="121266" y="27226"/>
                    <a:pt x="94196" y="0"/>
                    <a:pt x="60555" y="0"/>
                  </a:cubicBezTo>
                  <a:cubicBezTo>
                    <a:pt x="26914" y="0"/>
                    <a:pt x="1" y="27069"/>
                    <a:pt x="1" y="60711"/>
                  </a:cubicBezTo>
                  <a:cubicBezTo>
                    <a:pt x="-156" y="94352"/>
                    <a:pt x="27070" y="121422"/>
                    <a:pt x="60555" y="12142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8" name="图形 13">
              <a:extLst>
                <a:ext uri="{FF2B5EF4-FFF2-40B4-BE49-F238E27FC236}">
                  <a16:creationId xmlns:a16="http://schemas.microsoft.com/office/drawing/2014/main" id="{E98D2782-FDCA-B8D6-33FD-EA03F5FA53D0}"/>
                </a:ext>
              </a:extLst>
            </p:cNvPr>
            <p:cNvSpPr/>
            <p:nvPr/>
          </p:nvSpPr>
          <p:spPr>
            <a:xfrm>
              <a:off x="6770234" y="4938390"/>
              <a:ext cx="112033" cy="112033"/>
            </a:xfrm>
            <a:custGeom>
              <a:avLst/>
              <a:gdLst>
                <a:gd name="connsiteX0" fmla="*/ 56017 w 112033"/>
                <a:gd name="connsiteY0" fmla="*/ 112033 h 112033"/>
                <a:gd name="connsiteX1" fmla="*/ 112033 w 112033"/>
                <a:gd name="connsiteY1" fmla="*/ 56016 h 112033"/>
                <a:gd name="connsiteX2" fmla="*/ 56017 w 112033"/>
                <a:gd name="connsiteY2" fmla="*/ 0 h 112033"/>
                <a:gd name="connsiteX3" fmla="*/ 0 w 112033"/>
                <a:gd name="connsiteY3" fmla="*/ 56016 h 112033"/>
                <a:gd name="connsiteX4" fmla="*/ 56017 w 112033"/>
                <a:gd name="connsiteY4" fmla="*/ 112033 h 11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3" h="112033">
                  <a:moveTo>
                    <a:pt x="56017" y="112033"/>
                  </a:moveTo>
                  <a:cubicBezTo>
                    <a:pt x="86998" y="112033"/>
                    <a:pt x="112033" y="86998"/>
                    <a:pt x="112033" y="56016"/>
                  </a:cubicBezTo>
                  <a:cubicBezTo>
                    <a:pt x="112033" y="25035"/>
                    <a:pt x="86998" y="0"/>
                    <a:pt x="56017" y="0"/>
                  </a:cubicBezTo>
                  <a:cubicBezTo>
                    <a:pt x="25035" y="0"/>
                    <a:pt x="0" y="25035"/>
                    <a:pt x="0" y="56016"/>
                  </a:cubicBezTo>
                  <a:cubicBezTo>
                    <a:pt x="0" y="86998"/>
                    <a:pt x="25035" y="112033"/>
                    <a:pt x="56017" y="11203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9" name="图形 13">
              <a:extLst>
                <a:ext uri="{FF2B5EF4-FFF2-40B4-BE49-F238E27FC236}">
                  <a16:creationId xmlns:a16="http://schemas.microsoft.com/office/drawing/2014/main" id="{76B30663-2892-6A14-59FD-CBDD321938B3}"/>
                </a:ext>
              </a:extLst>
            </p:cNvPr>
            <p:cNvSpPr/>
            <p:nvPr/>
          </p:nvSpPr>
          <p:spPr>
            <a:xfrm>
              <a:off x="6668683" y="4987366"/>
              <a:ext cx="112033" cy="112033"/>
            </a:xfrm>
            <a:custGeom>
              <a:avLst/>
              <a:gdLst>
                <a:gd name="connsiteX0" fmla="*/ 56017 w 112033"/>
                <a:gd name="connsiteY0" fmla="*/ 112033 h 112033"/>
                <a:gd name="connsiteX1" fmla="*/ 112034 w 112033"/>
                <a:gd name="connsiteY1" fmla="*/ 56016 h 112033"/>
                <a:gd name="connsiteX2" fmla="*/ 56017 w 112033"/>
                <a:gd name="connsiteY2" fmla="*/ 0 h 112033"/>
                <a:gd name="connsiteX3" fmla="*/ 1 w 112033"/>
                <a:gd name="connsiteY3" fmla="*/ 56016 h 112033"/>
                <a:gd name="connsiteX4" fmla="*/ 56017 w 112033"/>
                <a:gd name="connsiteY4" fmla="*/ 112033 h 11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3" h="112033">
                  <a:moveTo>
                    <a:pt x="56017" y="112033"/>
                  </a:moveTo>
                  <a:cubicBezTo>
                    <a:pt x="86999" y="112033"/>
                    <a:pt x="112034" y="86998"/>
                    <a:pt x="112034" y="56016"/>
                  </a:cubicBezTo>
                  <a:cubicBezTo>
                    <a:pt x="112034" y="25035"/>
                    <a:pt x="86999" y="0"/>
                    <a:pt x="56017" y="0"/>
                  </a:cubicBezTo>
                  <a:cubicBezTo>
                    <a:pt x="25036" y="0"/>
                    <a:pt x="1" y="25035"/>
                    <a:pt x="1" y="56016"/>
                  </a:cubicBezTo>
                  <a:cubicBezTo>
                    <a:pt x="-156" y="86998"/>
                    <a:pt x="25036" y="112033"/>
                    <a:pt x="56017" y="11203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0" name="图形 13">
              <a:extLst>
                <a:ext uri="{FF2B5EF4-FFF2-40B4-BE49-F238E27FC236}">
                  <a16:creationId xmlns:a16="http://schemas.microsoft.com/office/drawing/2014/main" id="{271E37B0-DF9D-0919-7673-4B5796CE10FC}"/>
                </a:ext>
              </a:extLst>
            </p:cNvPr>
            <p:cNvSpPr/>
            <p:nvPr/>
          </p:nvSpPr>
          <p:spPr>
            <a:xfrm>
              <a:off x="6559311" y="5025075"/>
              <a:ext cx="121421" cy="121265"/>
            </a:xfrm>
            <a:custGeom>
              <a:avLst/>
              <a:gdLst>
                <a:gd name="connsiteX0" fmla="*/ 60711 w 121421"/>
                <a:gd name="connsiteY0" fmla="*/ 121265 h 121265"/>
                <a:gd name="connsiteX1" fmla="*/ 121422 w 121421"/>
                <a:gd name="connsiteY1" fmla="*/ 60711 h 121265"/>
                <a:gd name="connsiteX2" fmla="*/ 60711 w 121421"/>
                <a:gd name="connsiteY2" fmla="*/ 0 h 121265"/>
                <a:gd name="connsiteX3" fmla="*/ 0 w 121421"/>
                <a:gd name="connsiteY3" fmla="*/ 60711 h 121265"/>
                <a:gd name="connsiteX4" fmla="*/ 60711 w 121421"/>
                <a:gd name="connsiteY4" fmla="*/ 121265 h 121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21" h="121265">
                  <a:moveTo>
                    <a:pt x="60711" y="121265"/>
                  </a:moveTo>
                  <a:cubicBezTo>
                    <a:pt x="94196" y="121265"/>
                    <a:pt x="121422" y="94195"/>
                    <a:pt x="121422" y="60711"/>
                  </a:cubicBezTo>
                  <a:cubicBezTo>
                    <a:pt x="121422" y="27226"/>
                    <a:pt x="94352" y="0"/>
                    <a:pt x="60711" y="0"/>
                  </a:cubicBezTo>
                  <a:cubicBezTo>
                    <a:pt x="27226" y="0"/>
                    <a:pt x="0" y="27226"/>
                    <a:pt x="0" y="60711"/>
                  </a:cubicBezTo>
                  <a:cubicBezTo>
                    <a:pt x="156" y="94039"/>
                    <a:pt x="27226" y="121265"/>
                    <a:pt x="60711" y="1212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1" name="图形 13">
              <a:extLst>
                <a:ext uri="{FF2B5EF4-FFF2-40B4-BE49-F238E27FC236}">
                  <a16:creationId xmlns:a16="http://schemas.microsoft.com/office/drawing/2014/main" id="{CE3E0D03-90CB-9334-15B3-F5288ECF4438}"/>
                </a:ext>
              </a:extLst>
            </p:cNvPr>
            <p:cNvSpPr/>
            <p:nvPr/>
          </p:nvSpPr>
          <p:spPr>
            <a:xfrm>
              <a:off x="6476224" y="5084534"/>
              <a:ext cx="73541" cy="73541"/>
            </a:xfrm>
            <a:custGeom>
              <a:avLst/>
              <a:gdLst>
                <a:gd name="connsiteX0" fmla="*/ 36771 w 73541"/>
                <a:gd name="connsiteY0" fmla="*/ 73542 h 73541"/>
                <a:gd name="connsiteX1" fmla="*/ 73541 w 73541"/>
                <a:gd name="connsiteY1" fmla="*/ 36771 h 73541"/>
                <a:gd name="connsiteX2" fmla="*/ 36771 w 73541"/>
                <a:gd name="connsiteY2" fmla="*/ 0 h 73541"/>
                <a:gd name="connsiteX3" fmla="*/ 0 w 73541"/>
                <a:gd name="connsiteY3" fmla="*/ 36771 h 73541"/>
                <a:gd name="connsiteX4" fmla="*/ 36771 w 73541"/>
                <a:gd name="connsiteY4" fmla="*/ 73542 h 7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41" h="73541">
                  <a:moveTo>
                    <a:pt x="36771" y="73542"/>
                  </a:moveTo>
                  <a:cubicBezTo>
                    <a:pt x="57112" y="73542"/>
                    <a:pt x="73541" y="57112"/>
                    <a:pt x="73541" y="36771"/>
                  </a:cubicBezTo>
                  <a:cubicBezTo>
                    <a:pt x="73541" y="16430"/>
                    <a:pt x="57112" y="0"/>
                    <a:pt x="36771" y="0"/>
                  </a:cubicBezTo>
                  <a:cubicBezTo>
                    <a:pt x="16430" y="0"/>
                    <a:pt x="0" y="16430"/>
                    <a:pt x="0" y="36771"/>
                  </a:cubicBezTo>
                  <a:cubicBezTo>
                    <a:pt x="0" y="56956"/>
                    <a:pt x="16586" y="73542"/>
                    <a:pt x="36771" y="735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2" name="图形 13">
              <a:extLst>
                <a:ext uri="{FF2B5EF4-FFF2-40B4-BE49-F238E27FC236}">
                  <a16:creationId xmlns:a16="http://schemas.microsoft.com/office/drawing/2014/main" id="{A02E7BC2-8895-F748-6897-B1BD65101C5B}"/>
                </a:ext>
              </a:extLst>
            </p:cNvPr>
            <p:cNvSpPr/>
            <p:nvPr/>
          </p:nvSpPr>
          <p:spPr>
            <a:xfrm>
              <a:off x="6362939" y="5108787"/>
              <a:ext cx="81990" cy="81990"/>
            </a:xfrm>
            <a:custGeom>
              <a:avLst/>
              <a:gdLst>
                <a:gd name="connsiteX0" fmla="*/ 40995 w 81990"/>
                <a:gd name="connsiteY0" fmla="*/ 81991 h 81990"/>
                <a:gd name="connsiteX1" fmla="*/ 81991 w 81990"/>
                <a:gd name="connsiteY1" fmla="*/ 40995 h 81990"/>
                <a:gd name="connsiteX2" fmla="*/ 40995 w 81990"/>
                <a:gd name="connsiteY2" fmla="*/ 0 h 81990"/>
                <a:gd name="connsiteX3" fmla="*/ 0 w 81990"/>
                <a:gd name="connsiteY3" fmla="*/ 40995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3"/>
                    <a:pt x="81991" y="40995"/>
                  </a:cubicBezTo>
                  <a:cubicBezTo>
                    <a:pt x="81991" y="18307"/>
                    <a:pt x="63684" y="0"/>
                    <a:pt x="40995" y="0"/>
                  </a:cubicBezTo>
                  <a:cubicBezTo>
                    <a:pt x="18307" y="0"/>
                    <a:pt x="0" y="18307"/>
                    <a:pt x="0" y="40995"/>
                  </a:cubicBezTo>
                  <a:cubicBezTo>
                    <a:pt x="0" y="63683"/>
                    <a:pt x="18464"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3" name="图形 13">
              <a:extLst>
                <a:ext uri="{FF2B5EF4-FFF2-40B4-BE49-F238E27FC236}">
                  <a16:creationId xmlns:a16="http://schemas.microsoft.com/office/drawing/2014/main" id="{BE0C4A2B-D584-DFB7-CDB4-E946090FAE20}"/>
                </a:ext>
              </a:extLst>
            </p:cNvPr>
            <p:cNvSpPr/>
            <p:nvPr/>
          </p:nvSpPr>
          <p:spPr>
            <a:xfrm>
              <a:off x="6252314" y="5130380"/>
              <a:ext cx="81990" cy="81991"/>
            </a:xfrm>
            <a:custGeom>
              <a:avLst/>
              <a:gdLst>
                <a:gd name="connsiteX0" fmla="*/ 40995 w 81990"/>
                <a:gd name="connsiteY0" fmla="*/ 81991 h 81991"/>
                <a:gd name="connsiteX1" fmla="*/ 81991 w 81990"/>
                <a:gd name="connsiteY1" fmla="*/ 40996 h 81991"/>
                <a:gd name="connsiteX2" fmla="*/ 40995 w 81990"/>
                <a:gd name="connsiteY2" fmla="*/ 0 h 81991"/>
                <a:gd name="connsiteX3" fmla="*/ 0 w 81990"/>
                <a:gd name="connsiteY3" fmla="*/ 40996 h 81991"/>
                <a:gd name="connsiteX4" fmla="*/ 40995 w 81990"/>
                <a:gd name="connsiteY4" fmla="*/ 81991 h 81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1">
                  <a:moveTo>
                    <a:pt x="40995" y="81991"/>
                  </a:moveTo>
                  <a:cubicBezTo>
                    <a:pt x="63684" y="81991"/>
                    <a:pt x="81991" y="63684"/>
                    <a:pt x="81991" y="40996"/>
                  </a:cubicBezTo>
                  <a:cubicBezTo>
                    <a:pt x="81991" y="18307"/>
                    <a:pt x="63684" y="0"/>
                    <a:pt x="40995" y="0"/>
                  </a:cubicBezTo>
                  <a:cubicBezTo>
                    <a:pt x="18307" y="0"/>
                    <a:pt x="0" y="18307"/>
                    <a:pt x="0" y="40996"/>
                  </a:cubicBezTo>
                  <a:cubicBezTo>
                    <a:pt x="0" y="63684"/>
                    <a:pt x="18307"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4" name="图形 13">
              <a:extLst>
                <a:ext uri="{FF2B5EF4-FFF2-40B4-BE49-F238E27FC236}">
                  <a16:creationId xmlns:a16="http://schemas.microsoft.com/office/drawing/2014/main" id="{5B20A40A-DF0D-F461-B8A7-BBEB5021F8DA}"/>
                </a:ext>
              </a:extLst>
            </p:cNvPr>
            <p:cNvSpPr/>
            <p:nvPr/>
          </p:nvSpPr>
          <p:spPr>
            <a:xfrm>
              <a:off x="6141689" y="5146027"/>
              <a:ext cx="79487" cy="79487"/>
            </a:xfrm>
            <a:custGeom>
              <a:avLst/>
              <a:gdLst>
                <a:gd name="connsiteX0" fmla="*/ 39744 w 79487"/>
                <a:gd name="connsiteY0" fmla="*/ 79488 h 79487"/>
                <a:gd name="connsiteX1" fmla="*/ 79487 w 79487"/>
                <a:gd name="connsiteY1" fmla="*/ 39744 h 79487"/>
                <a:gd name="connsiteX2" fmla="*/ 39744 w 79487"/>
                <a:gd name="connsiteY2" fmla="*/ 0 h 79487"/>
                <a:gd name="connsiteX3" fmla="*/ 0 w 79487"/>
                <a:gd name="connsiteY3" fmla="*/ 39744 h 79487"/>
                <a:gd name="connsiteX4" fmla="*/ 39744 w 79487"/>
                <a:gd name="connsiteY4" fmla="*/ 79488 h 79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7" h="79487">
                  <a:moveTo>
                    <a:pt x="39744" y="79488"/>
                  </a:moveTo>
                  <a:cubicBezTo>
                    <a:pt x="61650" y="79488"/>
                    <a:pt x="79487" y="61650"/>
                    <a:pt x="79487" y="39744"/>
                  </a:cubicBezTo>
                  <a:cubicBezTo>
                    <a:pt x="79487" y="17838"/>
                    <a:pt x="61650" y="0"/>
                    <a:pt x="39744" y="0"/>
                  </a:cubicBezTo>
                  <a:cubicBezTo>
                    <a:pt x="17838" y="0"/>
                    <a:pt x="0" y="17838"/>
                    <a:pt x="0" y="39744"/>
                  </a:cubicBezTo>
                  <a:cubicBezTo>
                    <a:pt x="0" y="61650"/>
                    <a:pt x="17838" y="79488"/>
                    <a:pt x="39744" y="7948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5" name="图形 13">
              <a:extLst>
                <a:ext uri="{FF2B5EF4-FFF2-40B4-BE49-F238E27FC236}">
                  <a16:creationId xmlns:a16="http://schemas.microsoft.com/office/drawing/2014/main" id="{AFA0E454-9819-8BEB-DB3F-72398B68ADB6}"/>
                </a:ext>
              </a:extLst>
            </p:cNvPr>
            <p:cNvSpPr/>
            <p:nvPr/>
          </p:nvSpPr>
          <p:spPr>
            <a:xfrm>
              <a:off x="6033411" y="5157606"/>
              <a:ext cx="71037" cy="71037"/>
            </a:xfrm>
            <a:custGeom>
              <a:avLst/>
              <a:gdLst>
                <a:gd name="connsiteX0" fmla="*/ 35519 w 71037"/>
                <a:gd name="connsiteY0" fmla="*/ 71037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7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7"/>
                  </a:moveTo>
                  <a:cubicBezTo>
                    <a:pt x="55078" y="71037"/>
                    <a:pt x="71038" y="55078"/>
                    <a:pt x="71038" y="35519"/>
                  </a:cubicBezTo>
                  <a:cubicBezTo>
                    <a:pt x="71038" y="15960"/>
                    <a:pt x="55078" y="0"/>
                    <a:pt x="35519" y="0"/>
                  </a:cubicBezTo>
                  <a:cubicBezTo>
                    <a:pt x="15960" y="0"/>
                    <a:pt x="0" y="15960"/>
                    <a:pt x="0" y="35519"/>
                  </a:cubicBezTo>
                  <a:cubicBezTo>
                    <a:pt x="0" y="55078"/>
                    <a:pt x="15804" y="71037"/>
                    <a:pt x="35519" y="7103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6" name="图形 13">
              <a:extLst>
                <a:ext uri="{FF2B5EF4-FFF2-40B4-BE49-F238E27FC236}">
                  <a16:creationId xmlns:a16="http://schemas.microsoft.com/office/drawing/2014/main" id="{C773C7CF-27E0-65DA-7BC1-C849F0ADC709}"/>
                </a:ext>
              </a:extLst>
            </p:cNvPr>
            <p:cNvSpPr/>
            <p:nvPr/>
          </p:nvSpPr>
          <p:spPr>
            <a:xfrm>
              <a:off x="5921847" y="5158858"/>
              <a:ext cx="68534" cy="68534"/>
            </a:xfrm>
            <a:custGeom>
              <a:avLst/>
              <a:gdLst>
                <a:gd name="connsiteX0" fmla="*/ 34267 w 68534"/>
                <a:gd name="connsiteY0" fmla="*/ 68534 h 68534"/>
                <a:gd name="connsiteX1" fmla="*/ 68534 w 68534"/>
                <a:gd name="connsiteY1" fmla="*/ 34267 h 68534"/>
                <a:gd name="connsiteX2" fmla="*/ 34267 w 68534"/>
                <a:gd name="connsiteY2" fmla="*/ 0 h 68534"/>
                <a:gd name="connsiteX3" fmla="*/ 0 w 68534"/>
                <a:gd name="connsiteY3" fmla="*/ 34267 h 68534"/>
                <a:gd name="connsiteX4" fmla="*/ 34267 w 68534"/>
                <a:gd name="connsiteY4" fmla="*/ 68534 h 6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 h="68534">
                  <a:moveTo>
                    <a:pt x="34267" y="68534"/>
                  </a:moveTo>
                  <a:cubicBezTo>
                    <a:pt x="53200" y="68534"/>
                    <a:pt x="68534" y="53200"/>
                    <a:pt x="68534" y="34267"/>
                  </a:cubicBezTo>
                  <a:cubicBezTo>
                    <a:pt x="68534" y="15334"/>
                    <a:pt x="53200" y="0"/>
                    <a:pt x="34267" y="0"/>
                  </a:cubicBezTo>
                  <a:cubicBezTo>
                    <a:pt x="15334" y="0"/>
                    <a:pt x="0" y="15334"/>
                    <a:pt x="0" y="34267"/>
                  </a:cubicBezTo>
                  <a:cubicBezTo>
                    <a:pt x="0" y="53200"/>
                    <a:pt x="15334" y="68534"/>
                    <a:pt x="34267" y="6853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7" name="图形 13">
              <a:extLst>
                <a:ext uri="{FF2B5EF4-FFF2-40B4-BE49-F238E27FC236}">
                  <a16:creationId xmlns:a16="http://schemas.microsoft.com/office/drawing/2014/main" id="{9899A413-4584-EFCC-BC4E-63F15964D0EE}"/>
                </a:ext>
              </a:extLst>
            </p:cNvPr>
            <p:cNvSpPr/>
            <p:nvPr/>
          </p:nvSpPr>
          <p:spPr>
            <a:xfrm>
              <a:off x="5809344" y="5151504"/>
              <a:ext cx="68534" cy="68534"/>
            </a:xfrm>
            <a:custGeom>
              <a:avLst/>
              <a:gdLst>
                <a:gd name="connsiteX0" fmla="*/ 34267 w 68534"/>
                <a:gd name="connsiteY0" fmla="*/ 68534 h 68534"/>
                <a:gd name="connsiteX1" fmla="*/ 68534 w 68534"/>
                <a:gd name="connsiteY1" fmla="*/ 34267 h 68534"/>
                <a:gd name="connsiteX2" fmla="*/ 34267 w 68534"/>
                <a:gd name="connsiteY2" fmla="*/ 0 h 68534"/>
                <a:gd name="connsiteX3" fmla="*/ 0 w 68534"/>
                <a:gd name="connsiteY3" fmla="*/ 34267 h 68534"/>
                <a:gd name="connsiteX4" fmla="*/ 34267 w 68534"/>
                <a:gd name="connsiteY4" fmla="*/ 68534 h 6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 h="68534">
                  <a:moveTo>
                    <a:pt x="34267" y="68534"/>
                  </a:moveTo>
                  <a:cubicBezTo>
                    <a:pt x="53200" y="68534"/>
                    <a:pt x="68534" y="53200"/>
                    <a:pt x="68534" y="34267"/>
                  </a:cubicBezTo>
                  <a:cubicBezTo>
                    <a:pt x="68534" y="15334"/>
                    <a:pt x="53200" y="0"/>
                    <a:pt x="34267" y="0"/>
                  </a:cubicBezTo>
                  <a:cubicBezTo>
                    <a:pt x="15334" y="0"/>
                    <a:pt x="0" y="15334"/>
                    <a:pt x="0" y="34267"/>
                  </a:cubicBezTo>
                  <a:cubicBezTo>
                    <a:pt x="0" y="53200"/>
                    <a:pt x="15334" y="68534"/>
                    <a:pt x="34267" y="6853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8" name="图形 13">
              <a:extLst>
                <a:ext uri="{FF2B5EF4-FFF2-40B4-BE49-F238E27FC236}">
                  <a16:creationId xmlns:a16="http://schemas.microsoft.com/office/drawing/2014/main" id="{E095116E-291C-3F08-47F5-CE028CD93506}"/>
                </a:ext>
              </a:extLst>
            </p:cNvPr>
            <p:cNvSpPr/>
            <p:nvPr/>
          </p:nvSpPr>
          <p:spPr>
            <a:xfrm>
              <a:off x="5699187" y="5138986"/>
              <a:ext cx="65249" cy="65091"/>
            </a:xfrm>
            <a:custGeom>
              <a:avLst/>
              <a:gdLst>
                <a:gd name="connsiteX0" fmla="*/ 32547 w 65249"/>
                <a:gd name="connsiteY0" fmla="*/ 65092 h 65091"/>
                <a:gd name="connsiteX1" fmla="*/ 65250 w 65249"/>
                <a:gd name="connsiteY1" fmla="*/ 32546 h 65091"/>
                <a:gd name="connsiteX2" fmla="*/ 32547 w 65249"/>
                <a:gd name="connsiteY2" fmla="*/ 0 h 65091"/>
                <a:gd name="connsiteX3" fmla="*/ 1 w 65249"/>
                <a:gd name="connsiteY3" fmla="*/ 32546 h 65091"/>
                <a:gd name="connsiteX4" fmla="*/ 32547 w 65249"/>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9" h="65091">
                  <a:moveTo>
                    <a:pt x="32547" y="65092"/>
                  </a:moveTo>
                  <a:cubicBezTo>
                    <a:pt x="50541" y="65092"/>
                    <a:pt x="65250" y="50540"/>
                    <a:pt x="65250" y="32546"/>
                  </a:cubicBezTo>
                  <a:cubicBezTo>
                    <a:pt x="65250" y="14552"/>
                    <a:pt x="50698" y="0"/>
                    <a:pt x="32547" y="0"/>
                  </a:cubicBezTo>
                  <a:cubicBezTo>
                    <a:pt x="14553" y="0"/>
                    <a:pt x="1" y="14552"/>
                    <a:pt x="1" y="32546"/>
                  </a:cubicBezTo>
                  <a:cubicBezTo>
                    <a:pt x="-155" y="50384"/>
                    <a:pt x="14553" y="65092"/>
                    <a:pt x="32547"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9" name="图形 13">
              <a:extLst>
                <a:ext uri="{FF2B5EF4-FFF2-40B4-BE49-F238E27FC236}">
                  <a16:creationId xmlns:a16="http://schemas.microsoft.com/office/drawing/2014/main" id="{C5EAB458-8D32-7B9C-80BF-939F56F55DB8}"/>
                </a:ext>
              </a:extLst>
            </p:cNvPr>
            <p:cNvSpPr/>
            <p:nvPr/>
          </p:nvSpPr>
          <p:spPr>
            <a:xfrm>
              <a:off x="5590911" y="5119897"/>
              <a:ext cx="60084" cy="60084"/>
            </a:xfrm>
            <a:custGeom>
              <a:avLst/>
              <a:gdLst>
                <a:gd name="connsiteX0" fmla="*/ 30042 w 60084"/>
                <a:gd name="connsiteY0" fmla="*/ 60085 h 60084"/>
                <a:gd name="connsiteX1" fmla="*/ 60085 w 60084"/>
                <a:gd name="connsiteY1" fmla="*/ 30042 h 60084"/>
                <a:gd name="connsiteX2" fmla="*/ 30042 w 60084"/>
                <a:gd name="connsiteY2" fmla="*/ 0 h 60084"/>
                <a:gd name="connsiteX3" fmla="*/ 0 w 60084"/>
                <a:gd name="connsiteY3" fmla="*/ 30042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8"/>
                    <a:pt x="60085" y="30042"/>
                  </a:cubicBezTo>
                  <a:cubicBezTo>
                    <a:pt x="60085" y="13456"/>
                    <a:pt x="46628" y="0"/>
                    <a:pt x="30042" y="0"/>
                  </a:cubicBezTo>
                  <a:cubicBezTo>
                    <a:pt x="13457" y="0"/>
                    <a:pt x="0" y="13456"/>
                    <a:pt x="0" y="30042"/>
                  </a:cubicBezTo>
                  <a:cubicBezTo>
                    <a:pt x="0" y="46628"/>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0" name="图形 13">
              <a:extLst>
                <a:ext uri="{FF2B5EF4-FFF2-40B4-BE49-F238E27FC236}">
                  <a16:creationId xmlns:a16="http://schemas.microsoft.com/office/drawing/2014/main" id="{4F03271F-07F4-D5EB-A7F3-2FE88A692593}"/>
                </a:ext>
              </a:extLst>
            </p:cNvPr>
            <p:cNvSpPr/>
            <p:nvPr/>
          </p:nvSpPr>
          <p:spPr>
            <a:xfrm>
              <a:off x="5488422" y="5097678"/>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157" y="36458"/>
                    <a:pt x="10640"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1" name="图形 13">
              <a:extLst>
                <a:ext uri="{FF2B5EF4-FFF2-40B4-BE49-F238E27FC236}">
                  <a16:creationId xmlns:a16="http://schemas.microsoft.com/office/drawing/2014/main" id="{4441B6D3-2FEF-0501-F23A-7075DAE1609A}"/>
                </a:ext>
              </a:extLst>
            </p:cNvPr>
            <p:cNvSpPr/>
            <p:nvPr/>
          </p:nvSpPr>
          <p:spPr>
            <a:xfrm>
              <a:off x="5363871" y="5044634"/>
              <a:ext cx="81990" cy="81990"/>
            </a:xfrm>
            <a:custGeom>
              <a:avLst/>
              <a:gdLst>
                <a:gd name="connsiteX0" fmla="*/ 40995 w 81990"/>
                <a:gd name="connsiteY0" fmla="*/ 81991 h 81990"/>
                <a:gd name="connsiteX1" fmla="*/ 81991 w 81990"/>
                <a:gd name="connsiteY1" fmla="*/ 40995 h 81990"/>
                <a:gd name="connsiteX2" fmla="*/ 40995 w 81990"/>
                <a:gd name="connsiteY2" fmla="*/ 0 h 81990"/>
                <a:gd name="connsiteX3" fmla="*/ 0 w 81990"/>
                <a:gd name="connsiteY3" fmla="*/ 40995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3"/>
                    <a:pt x="81991" y="40995"/>
                  </a:cubicBezTo>
                  <a:cubicBezTo>
                    <a:pt x="81991" y="18307"/>
                    <a:pt x="63684" y="0"/>
                    <a:pt x="40995" y="0"/>
                  </a:cubicBezTo>
                  <a:cubicBezTo>
                    <a:pt x="18307" y="0"/>
                    <a:pt x="0" y="18307"/>
                    <a:pt x="0" y="40995"/>
                  </a:cubicBezTo>
                  <a:cubicBezTo>
                    <a:pt x="0" y="63683"/>
                    <a:pt x="18464"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2" name="图形 13">
              <a:extLst>
                <a:ext uri="{FF2B5EF4-FFF2-40B4-BE49-F238E27FC236}">
                  <a16:creationId xmlns:a16="http://schemas.microsoft.com/office/drawing/2014/main" id="{6239883C-B875-4804-ACEC-134AE29569D2}"/>
                </a:ext>
              </a:extLst>
            </p:cNvPr>
            <p:cNvSpPr/>
            <p:nvPr/>
          </p:nvSpPr>
          <p:spPr>
            <a:xfrm>
              <a:off x="5270301" y="5013340"/>
              <a:ext cx="60084" cy="60084"/>
            </a:xfrm>
            <a:custGeom>
              <a:avLst/>
              <a:gdLst>
                <a:gd name="connsiteX0" fmla="*/ 30042 w 60084"/>
                <a:gd name="connsiteY0" fmla="*/ 60085 h 60084"/>
                <a:gd name="connsiteX1" fmla="*/ 60085 w 60084"/>
                <a:gd name="connsiteY1" fmla="*/ 30042 h 60084"/>
                <a:gd name="connsiteX2" fmla="*/ 30042 w 60084"/>
                <a:gd name="connsiteY2" fmla="*/ 0 h 60084"/>
                <a:gd name="connsiteX3" fmla="*/ 0 w 60084"/>
                <a:gd name="connsiteY3" fmla="*/ 30042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8"/>
                    <a:pt x="60085" y="30042"/>
                  </a:cubicBezTo>
                  <a:cubicBezTo>
                    <a:pt x="60085" y="13456"/>
                    <a:pt x="46628" y="0"/>
                    <a:pt x="30042" y="0"/>
                  </a:cubicBezTo>
                  <a:cubicBezTo>
                    <a:pt x="13456" y="0"/>
                    <a:pt x="0" y="13456"/>
                    <a:pt x="0" y="30042"/>
                  </a:cubicBezTo>
                  <a:cubicBezTo>
                    <a:pt x="0" y="46628"/>
                    <a:pt x="13456"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3" name="图形 13">
              <a:extLst>
                <a:ext uri="{FF2B5EF4-FFF2-40B4-BE49-F238E27FC236}">
                  <a16:creationId xmlns:a16="http://schemas.microsoft.com/office/drawing/2014/main" id="{0FC21447-44F2-0014-5E60-1FBD18EC4505}"/>
                </a:ext>
              </a:extLst>
            </p:cNvPr>
            <p:cNvSpPr/>
            <p:nvPr/>
          </p:nvSpPr>
          <p:spPr>
            <a:xfrm>
              <a:off x="5180330" y="4976100"/>
              <a:ext cx="36927" cy="36770"/>
            </a:xfrm>
            <a:custGeom>
              <a:avLst/>
              <a:gdLst>
                <a:gd name="connsiteX0" fmla="*/ 18464 w 36927"/>
                <a:gd name="connsiteY0" fmla="*/ 36771 h 36770"/>
                <a:gd name="connsiteX1" fmla="*/ 36927 w 36927"/>
                <a:gd name="connsiteY1" fmla="*/ 18307 h 36770"/>
                <a:gd name="connsiteX2" fmla="*/ 18464 w 36927"/>
                <a:gd name="connsiteY2" fmla="*/ 0 h 36770"/>
                <a:gd name="connsiteX3" fmla="*/ 0 w 36927"/>
                <a:gd name="connsiteY3" fmla="*/ 18307 h 36770"/>
                <a:gd name="connsiteX4" fmla="*/ 18464 w 36927"/>
                <a:gd name="connsiteY4" fmla="*/ 36771 h 3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770">
                  <a:moveTo>
                    <a:pt x="18464" y="36771"/>
                  </a:moveTo>
                  <a:cubicBezTo>
                    <a:pt x="28634" y="36771"/>
                    <a:pt x="36927" y="28478"/>
                    <a:pt x="36927" y="18307"/>
                  </a:cubicBezTo>
                  <a:cubicBezTo>
                    <a:pt x="36927" y="8136"/>
                    <a:pt x="28634" y="0"/>
                    <a:pt x="18464" y="0"/>
                  </a:cubicBezTo>
                  <a:cubicBezTo>
                    <a:pt x="8293" y="0"/>
                    <a:pt x="0" y="8293"/>
                    <a:pt x="0" y="18307"/>
                  </a:cubicBezTo>
                  <a:cubicBezTo>
                    <a:pt x="0" y="28478"/>
                    <a:pt x="8293" y="36771"/>
                    <a:pt x="18464" y="367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4" name="图形 13">
              <a:extLst>
                <a:ext uri="{FF2B5EF4-FFF2-40B4-BE49-F238E27FC236}">
                  <a16:creationId xmlns:a16="http://schemas.microsoft.com/office/drawing/2014/main" id="{4982FCD6-B36B-ACE8-D779-A7C76E80DE8A}"/>
                </a:ext>
              </a:extLst>
            </p:cNvPr>
            <p:cNvSpPr/>
            <p:nvPr/>
          </p:nvSpPr>
          <p:spPr>
            <a:xfrm>
              <a:off x="5062508" y="4901150"/>
              <a:ext cx="76044" cy="76044"/>
            </a:xfrm>
            <a:custGeom>
              <a:avLst/>
              <a:gdLst>
                <a:gd name="connsiteX0" fmla="*/ 38022 w 76044"/>
                <a:gd name="connsiteY0" fmla="*/ 76045 h 76044"/>
                <a:gd name="connsiteX1" fmla="*/ 76045 w 76044"/>
                <a:gd name="connsiteY1" fmla="*/ 38023 h 76044"/>
                <a:gd name="connsiteX2" fmla="*/ 38022 w 76044"/>
                <a:gd name="connsiteY2" fmla="*/ 0 h 76044"/>
                <a:gd name="connsiteX3" fmla="*/ 0 w 76044"/>
                <a:gd name="connsiteY3" fmla="*/ 38023 h 76044"/>
                <a:gd name="connsiteX4" fmla="*/ 38022 w 76044"/>
                <a:gd name="connsiteY4" fmla="*/ 76045 h 76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4" h="76044">
                  <a:moveTo>
                    <a:pt x="38022" y="76045"/>
                  </a:moveTo>
                  <a:cubicBezTo>
                    <a:pt x="58990" y="76045"/>
                    <a:pt x="76045" y="58990"/>
                    <a:pt x="76045" y="38023"/>
                  </a:cubicBezTo>
                  <a:cubicBezTo>
                    <a:pt x="76045" y="17056"/>
                    <a:pt x="58990" y="0"/>
                    <a:pt x="38022" y="0"/>
                  </a:cubicBezTo>
                  <a:cubicBezTo>
                    <a:pt x="17055" y="0"/>
                    <a:pt x="0" y="17056"/>
                    <a:pt x="0" y="38023"/>
                  </a:cubicBezTo>
                  <a:cubicBezTo>
                    <a:pt x="0" y="58990"/>
                    <a:pt x="17055" y="76045"/>
                    <a:pt x="38022" y="7604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5" name="图形 13">
              <a:extLst>
                <a:ext uri="{FF2B5EF4-FFF2-40B4-BE49-F238E27FC236}">
                  <a16:creationId xmlns:a16="http://schemas.microsoft.com/office/drawing/2014/main" id="{8CE3C042-993C-48F1-4460-3244BEE8F003}"/>
                </a:ext>
              </a:extLst>
            </p:cNvPr>
            <p:cNvSpPr/>
            <p:nvPr/>
          </p:nvSpPr>
          <p:spPr>
            <a:xfrm>
              <a:off x="4981768" y="4853270"/>
              <a:ext cx="48506" cy="48506"/>
            </a:xfrm>
            <a:custGeom>
              <a:avLst/>
              <a:gdLst>
                <a:gd name="connsiteX0" fmla="*/ 24253 w 48506"/>
                <a:gd name="connsiteY0" fmla="*/ 48506 h 48506"/>
                <a:gd name="connsiteX1" fmla="*/ 48506 w 48506"/>
                <a:gd name="connsiteY1" fmla="*/ 24253 h 48506"/>
                <a:gd name="connsiteX2" fmla="*/ 24253 w 48506"/>
                <a:gd name="connsiteY2" fmla="*/ 0 h 48506"/>
                <a:gd name="connsiteX3" fmla="*/ 0 w 48506"/>
                <a:gd name="connsiteY3" fmla="*/ 24253 h 48506"/>
                <a:gd name="connsiteX4" fmla="*/ 24253 w 48506"/>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6">
                  <a:moveTo>
                    <a:pt x="24253" y="48506"/>
                  </a:moveTo>
                  <a:cubicBezTo>
                    <a:pt x="37709" y="48506"/>
                    <a:pt x="48506" y="37710"/>
                    <a:pt x="48506" y="24253"/>
                  </a:cubicBezTo>
                  <a:cubicBezTo>
                    <a:pt x="48506" y="10797"/>
                    <a:pt x="37709" y="0"/>
                    <a:pt x="24253" y="0"/>
                  </a:cubicBezTo>
                  <a:cubicBezTo>
                    <a:pt x="10797" y="0"/>
                    <a:pt x="0" y="10797"/>
                    <a:pt x="0" y="24253"/>
                  </a:cubicBezTo>
                  <a:cubicBezTo>
                    <a:pt x="0" y="37710"/>
                    <a:pt x="10797"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6" name="图形 13">
              <a:extLst>
                <a:ext uri="{FF2B5EF4-FFF2-40B4-BE49-F238E27FC236}">
                  <a16:creationId xmlns:a16="http://schemas.microsoft.com/office/drawing/2014/main" id="{65B608B3-2843-26E1-E2C4-E3EEB682C573}"/>
                </a:ext>
              </a:extLst>
            </p:cNvPr>
            <p:cNvSpPr/>
            <p:nvPr/>
          </p:nvSpPr>
          <p:spPr>
            <a:xfrm>
              <a:off x="4886790" y="4781450"/>
              <a:ext cx="57581" cy="57581"/>
            </a:xfrm>
            <a:custGeom>
              <a:avLst/>
              <a:gdLst>
                <a:gd name="connsiteX0" fmla="*/ 28791 w 57581"/>
                <a:gd name="connsiteY0" fmla="*/ 57581 h 57581"/>
                <a:gd name="connsiteX1" fmla="*/ 57581 w 57581"/>
                <a:gd name="connsiteY1" fmla="*/ 28791 h 57581"/>
                <a:gd name="connsiteX2" fmla="*/ 28791 w 57581"/>
                <a:gd name="connsiteY2" fmla="*/ 0 h 57581"/>
                <a:gd name="connsiteX3" fmla="*/ 0 w 57581"/>
                <a:gd name="connsiteY3" fmla="*/ 28791 h 57581"/>
                <a:gd name="connsiteX4" fmla="*/ 28791 w 57581"/>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1" h="57581">
                  <a:moveTo>
                    <a:pt x="28791" y="57581"/>
                  </a:moveTo>
                  <a:cubicBezTo>
                    <a:pt x="44751" y="57581"/>
                    <a:pt x="57581" y="44594"/>
                    <a:pt x="57581" y="28791"/>
                  </a:cubicBezTo>
                  <a:cubicBezTo>
                    <a:pt x="57581" y="12830"/>
                    <a:pt x="44594" y="0"/>
                    <a:pt x="28791" y="0"/>
                  </a:cubicBezTo>
                  <a:cubicBezTo>
                    <a:pt x="12831" y="0"/>
                    <a:pt x="0" y="12987"/>
                    <a:pt x="0" y="28791"/>
                  </a:cubicBezTo>
                  <a:cubicBezTo>
                    <a:pt x="0" y="44594"/>
                    <a:pt x="12831" y="57581"/>
                    <a:pt x="28791"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7" name="图形 13">
              <a:extLst>
                <a:ext uri="{FF2B5EF4-FFF2-40B4-BE49-F238E27FC236}">
                  <a16:creationId xmlns:a16="http://schemas.microsoft.com/office/drawing/2014/main" id="{8DC0E15F-71FD-7645-D190-86756AF9F6D5}"/>
                </a:ext>
              </a:extLst>
            </p:cNvPr>
            <p:cNvSpPr/>
            <p:nvPr/>
          </p:nvSpPr>
          <p:spPr>
            <a:xfrm>
              <a:off x="4813718" y="4721208"/>
              <a:ext cx="31920" cy="31763"/>
            </a:xfrm>
            <a:custGeom>
              <a:avLst/>
              <a:gdLst>
                <a:gd name="connsiteX0" fmla="*/ 15960 w 31920"/>
                <a:gd name="connsiteY0" fmla="*/ 31764 h 31763"/>
                <a:gd name="connsiteX1" fmla="*/ 31920 w 31920"/>
                <a:gd name="connsiteY1" fmla="*/ 15960 h 31763"/>
                <a:gd name="connsiteX2" fmla="*/ 15960 w 31920"/>
                <a:gd name="connsiteY2" fmla="*/ 0 h 31763"/>
                <a:gd name="connsiteX3" fmla="*/ 0 w 31920"/>
                <a:gd name="connsiteY3" fmla="*/ 15960 h 31763"/>
                <a:gd name="connsiteX4" fmla="*/ 15960 w 31920"/>
                <a:gd name="connsiteY4" fmla="*/ 31764 h 3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763">
                  <a:moveTo>
                    <a:pt x="15960" y="31764"/>
                  </a:moveTo>
                  <a:cubicBezTo>
                    <a:pt x="24722" y="31764"/>
                    <a:pt x="31920" y="24722"/>
                    <a:pt x="31920" y="15960"/>
                  </a:cubicBezTo>
                  <a:cubicBezTo>
                    <a:pt x="31920" y="7198"/>
                    <a:pt x="24879" y="0"/>
                    <a:pt x="15960" y="0"/>
                  </a:cubicBezTo>
                  <a:cubicBezTo>
                    <a:pt x="7198" y="0"/>
                    <a:pt x="0" y="7198"/>
                    <a:pt x="0" y="15960"/>
                  </a:cubicBezTo>
                  <a:cubicBezTo>
                    <a:pt x="157" y="24566"/>
                    <a:pt x="7198" y="31764"/>
                    <a:pt x="15960" y="317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8" name="图形 13">
              <a:extLst>
                <a:ext uri="{FF2B5EF4-FFF2-40B4-BE49-F238E27FC236}">
                  <a16:creationId xmlns:a16="http://schemas.microsoft.com/office/drawing/2014/main" id="{3FBCAA60-4874-E893-75A1-F12A53468865}"/>
                </a:ext>
              </a:extLst>
            </p:cNvPr>
            <p:cNvSpPr/>
            <p:nvPr/>
          </p:nvSpPr>
          <p:spPr>
            <a:xfrm>
              <a:off x="4722026" y="4631864"/>
              <a:ext cx="53513" cy="53513"/>
            </a:xfrm>
            <a:custGeom>
              <a:avLst/>
              <a:gdLst>
                <a:gd name="connsiteX0" fmla="*/ 26757 w 53513"/>
                <a:gd name="connsiteY0" fmla="*/ 53513 h 53513"/>
                <a:gd name="connsiteX1" fmla="*/ 53513 w 53513"/>
                <a:gd name="connsiteY1" fmla="*/ 26756 h 53513"/>
                <a:gd name="connsiteX2" fmla="*/ 26757 w 53513"/>
                <a:gd name="connsiteY2" fmla="*/ 0 h 53513"/>
                <a:gd name="connsiteX3" fmla="*/ 0 w 53513"/>
                <a:gd name="connsiteY3" fmla="*/ 26756 h 53513"/>
                <a:gd name="connsiteX4" fmla="*/ 26757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7" y="53513"/>
                  </a:moveTo>
                  <a:cubicBezTo>
                    <a:pt x="41465" y="53513"/>
                    <a:pt x="53513" y="41465"/>
                    <a:pt x="53513" y="26756"/>
                  </a:cubicBezTo>
                  <a:cubicBezTo>
                    <a:pt x="53513" y="12048"/>
                    <a:pt x="41465" y="0"/>
                    <a:pt x="26757" y="0"/>
                  </a:cubicBezTo>
                  <a:cubicBezTo>
                    <a:pt x="12048" y="0"/>
                    <a:pt x="0" y="12048"/>
                    <a:pt x="0" y="26756"/>
                  </a:cubicBezTo>
                  <a:cubicBezTo>
                    <a:pt x="0" y="41465"/>
                    <a:pt x="11892" y="53513"/>
                    <a:pt x="26757"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9" name="图形 13">
              <a:extLst>
                <a:ext uri="{FF2B5EF4-FFF2-40B4-BE49-F238E27FC236}">
                  <a16:creationId xmlns:a16="http://schemas.microsoft.com/office/drawing/2014/main" id="{8F816162-A9F0-A12E-469E-B44D92CC6CFA}"/>
                </a:ext>
              </a:extLst>
            </p:cNvPr>
            <p:cNvSpPr/>
            <p:nvPr/>
          </p:nvSpPr>
          <p:spPr>
            <a:xfrm>
              <a:off x="4650676" y="4552846"/>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424"/>
                    <a:pt x="10014"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0" name="图形 13">
              <a:extLst>
                <a:ext uri="{FF2B5EF4-FFF2-40B4-BE49-F238E27FC236}">
                  <a16:creationId xmlns:a16="http://schemas.microsoft.com/office/drawing/2014/main" id="{5577F18D-6C85-1A5A-E933-5DD94930EFFB}"/>
                </a:ext>
              </a:extLst>
            </p:cNvPr>
            <p:cNvSpPr/>
            <p:nvPr/>
          </p:nvSpPr>
          <p:spPr>
            <a:xfrm>
              <a:off x="4580420" y="4464596"/>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9858" y="0"/>
                    <a:pt x="0" y="9858"/>
                    <a:pt x="0" y="22219"/>
                  </a:cubicBezTo>
                  <a:cubicBezTo>
                    <a:pt x="0" y="34580"/>
                    <a:pt x="9858"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1" name="图形 13">
              <a:extLst>
                <a:ext uri="{FF2B5EF4-FFF2-40B4-BE49-F238E27FC236}">
                  <a16:creationId xmlns:a16="http://schemas.microsoft.com/office/drawing/2014/main" id="{41E3111D-8CDC-FC05-3A29-32A823E9D3E0}"/>
                </a:ext>
              </a:extLst>
            </p:cNvPr>
            <p:cNvSpPr/>
            <p:nvPr/>
          </p:nvSpPr>
          <p:spPr>
            <a:xfrm>
              <a:off x="4517519" y="4373843"/>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920"/>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2" name="图形 13">
              <a:extLst>
                <a:ext uri="{FF2B5EF4-FFF2-40B4-BE49-F238E27FC236}">
                  <a16:creationId xmlns:a16="http://schemas.microsoft.com/office/drawing/2014/main" id="{95CCE222-DE06-9164-F814-8CFE16B4D521}"/>
                </a:ext>
              </a:extLst>
            </p:cNvPr>
            <p:cNvSpPr/>
            <p:nvPr/>
          </p:nvSpPr>
          <p:spPr>
            <a:xfrm>
              <a:off x="4452896" y="4271198"/>
              <a:ext cx="53513" cy="53513"/>
            </a:xfrm>
            <a:custGeom>
              <a:avLst/>
              <a:gdLst>
                <a:gd name="connsiteX0" fmla="*/ 26757 w 53513"/>
                <a:gd name="connsiteY0" fmla="*/ 53513 h 53513"/>
                <a:gd name="connsiteX1" fmla="*/ 53513 w 53513"/>
                <a:gd name="connsiteY1" fmla="*/ 26757 h 53513"/>
                <a:gd name="connsiteX2" fmla="*/ 26757 w 53513"/>
                <a:gd name="connsiteY2" fmla="*/ 0 h 53513"/>
                <a:gd name="connsiteX3" fmla="*/ 0 w 53513"/>
                <a:gd name="connsiteY3" fmla="*/ 26757 h 53513"/>
                <a:gd name="connsiteX4" fmla="*/ 26757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7" y="53513"/>
                  </a:moveTo>
                  <a:cubicBezTo>
                    <a:pt x="41465" y="53513"/>
                    <a:pt x="53513" y="41465"/>
                    <a:pt x="53513" y="26757"/>
                  </a:cubicBezTo>
                  <a:cubicBezTo>
                    <a:pt x="53513" y="11892"/>
                    <a:pt x="41465" y="0"/>
                    <a:pt x="26757" y="0"/>
                  </a:cubicBezTo>
                  <a:cubicBezTo>
                    <a:pt x="11892" y="0"/>
                    <a:pt x="0" y="11892"/>
                    <a:pt x="0" y="26757"/>
                  </a:cubicBezTo>
                  <a:cubicBezTo>
                    <a:pt x="0" y="41621"/>
                    <a:pt x="11892" y="53513"/>
                    <a:pt x="26757"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3" name="图形 13">
              <a:extLst>
                <a:ext uri="{FF2B5EF4-FFF2-40B4-BE49-F238E27FC236}">
                  <a16:creationId xmlns:a16="http://schemas.microsoft.com/office/drawing/2014/main" id="{BEB78886-7027-CD3E-D80C-2AC10D91FABA}"/>
                </a:ext>
              </a:extLst>
            </p:cNvPr>
            <p:cNvSpPr/>
            <p:nvPr/>
          </p:nvSpPr>
          <p:spPr>
            <a:xfrm>
              <a:off x="4400635" y="4171213"/>
              <a:ext cx="53513" cy="53513"/>
            </a:xfrm>
            <a:custGeom>
              <a:avLst/>
              <a:gdLst>
                <a:gd name="connsiteX0" fmla="*/ 26757 w 53513"/>
                <a:gd name="connsiteY0" fmla="*/ 53513 h 53513"/>
                <a:gd name="connsiteX1" fmla="*/ 53513 w 53513"/>
                <a:gd name="connsiteY1" fmla="*/ 26756 h 53513"/>
                <a:gd name="connsiteX2" fmla="*/ 26757 w 53513"/>
                <a:gd name="connsiteY2" fmla="*/ 0 h 53513"/>
                <a:gd name="connsiteX3" fmla="*/ 0 w 53513"/>
                <a:gd name="connsiteY3" fmla="*/ 26756 h 53513"/>
                <a:gd name="connsiteX4" fmla="*/ 26757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7" y="53513"/>
                  </a:moveTo>
                  <a:cubicBezTo>
                    <a:pt x="41465" y="53513"/>
                    <a:pt x="53513" y="41465"/>
                    <a:pt x="53513" y="26756"/>
                  </a:cubicBezTo>
                  <a:cubicBezTo>
                    <a:pt x="53513" y="12048"/>
                    <a:pt x="41465" y="0"/>
                    <a:pt x="26757" y="0"/>
                  </a:cubicBezTo>
                  <a:cubicBezTo>
                    <a:pt x="12048" y="0"/>
                    <a:pt x="0" y="12048"/>
                    <a:pt x="0" y="26756"/>
                  </a:cubicBezTo>
                  <a:cubicBezTo>
                    <a:pt x="0" y="41621"/>
                    <a:pt x="12048" y="53513"/>
                    <a:pt x="26757"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4" name="图形 13">
              <a:extLst>
                <a:ext uri="{FF2B5EF4-FFF2-40B4-BE49-F238E27FC236}">
                  <a16:creationId xmlns:a16="http://schemas.microsoft.com/office/drawing/2014/main" id="{67FB3CCB-6CA1-C668-DC91-220E6C70E213}"/>
                </a:ext>
              </a:extLst>
            </p:cNvPr>
            <p:cNvSpPr/>
            <p:nvPr/>
          </p:nvSpPr>
          <p:spPr>
            <a:xfrm>
              <a:off x="4349311" y="4062309"/>
              <a:ext cx="65093" cy="65091"/>
            </a:xfrm>
            <a:custGeom>
              <a:avLst/>
              <a:gdLst>
                <a:gd name="connsiteX0" fmla="*/ 32547 w 65093"/>
                <a:gd name="connsiteY0" fmla="*/ 65092 h 65091"/>
                <a:gd name="connsiteX1" fmla="*/ 65093 w 65093"/>
                <a:gd name="connsiteY1" fmla="*/ 32546 h 65091"/>
                <a:gd name="connsiteX2" fmla="*/ 32547 w 65093"/>
                <a:gd name="connsiteY2" fmla="*/ 0 h 65091"/>
                <a:gd name="connsiteX3" fmla="*/ 1 w 65093"/>
                <a:gd name="connsiteY3" fmla="*/ 32546 h 65091"/>
                <a:gd name="connsiteX4" fmla="*/ 32547 w 65093"/>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3" h="65091">
                  <a:moveTo>
                    <a:pt x="32547" y="65092"/>
                  </a:moveTo>
                  <a:cubicBezTo>
                    <a:pt x="50541" y="65092"/>
                    <a:pt x="65093" y="50540"/>
                    <a:pt x="65093" y="32546"/>
                  </a:cubicBezTo>
                  <a:cubicBezTo>
                    <a:pt x="65093" y="14552"/>
                    <a:pt x="50541" y="0"/>
                    <a:pt x="32547" y="0"/>
                  </a:cubicBezTo>
                  <a:cubicBezTo>
                    <a:pt x="14553" y="0"/>
                    <a:pt x="1" y="14552"/>
                    <a:pt x="1" y="32546"/>
                  </a:cubicBezTo>
                  <a:cubicBezTo>
                    <a:pt x="-155" y="50540"/>
                    <a:pt x="14397" y="65092"/>
                    <a:pt x="32547"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5" name="图形 13">
              <a:extLst>
                <a:ext uri="{FF2B5EF4-FFF2-40B4-BE49-F238E27FC236}">
                  <a16:creationId xmlns:a16="http://schemas.microsoft.com/office/drawing/2014/main" id="{1C4223F9-1AE2-5AC8-DFC8-A74C0617393B}"/>
                </a:ext>
              </a:extLst>
            </p:cNvPr>
            <p:cNvSpPr/>
            <p:nvPr/>
          </p:nvSpPr>
          <p:spPr>
            <a:xfrm>
              <a:off x="4310351" y="3956535"/>
              <a:ext cx="65092" cy="65091"/>
            </a:xfrm>
            <a:custGeom>
              <a:avLst/>
              <a:gdLst>
                <a:gd name="connsiteX0" fmla="*/ 32546 w 65092"/>
                <a:gd name="connsiteY0" fmla="*/ 65092 h 65091"/>
                <a:gd name="connsiteX1" fmla="*/ 65092 w 65092"/>
                <a:gd name="connsiteY1" fmla="*/ 32546 h 65091"/>
                <a:gd name="connsiteX2" fmla="*/ 32546 w 65092"/>
                <a:gd name="connsiteY2" fmla="*/ 0 h 65091"/>
                <a:gd name="connsiteX3" fmla="*/ 0 w 65092"/>
                <a:gd name="connsiteY3" fmla="*/ 32546 h 65091"/>
                <a:gd name="connsiteX4" fmla="*/ 32546 w 65092"/>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2" h="65091">
                  <a:moveTo>
                    <a:pt x="32546" y="65092"/>
                  </a:moveTo>
                  <a:cubicBezTo>
                    <a:pt x="50540" y="65092"/>
                    <a:pt x="65092" y="50540"/>
                    <a:pt x="65092" y="32546"/>
                  </a:cubicBezTo>
                  <a:cubicBezTo>
                    <a:pt x="65092" y="14552"/>
                    <a:pt x="50540" y="0"/>
                    <a:pt x="32546" y="0"/>
                  </a:cubicBezTo>
                  <a:cubicBezTo>
                    <a:pt x="14552" y="0"/>
                    <a:pt x="0" y="14552"/>
                    <a:pt x="0" y="32546"/>
                  </a:cubicBezTo>
                  <a:cubicBezTo>
                    <a:pt x="0" y="50540"/>
                    <a:pt x="14552" y="65092"/>
                    <a:pt x="32546"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6" name="图形 13">
              <a:extLst>
                <a:ext uri="{FF2B5EF4-FFF2-40B4-BE49-F238E27FC236}">
                  <a16:creationId xmlns:a16="http://schemas.microsoft.com/office/drawing/2014/main" id="{96EC926B-BD8B-A854-53AD-04A2995AF3F7}"/>
                </a:ext>
              </a:extLst>
            </p:cNvPr>
            <p:cNvSpPr/>
            <p:nvPr/>
          </p:nvSpPr>
          <p:spPr>
            <a:xfrm>
              <a:off x="4282028" y="3852169"/>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0"/>
                    <a:pt x="44596" y="0"/>
                    <a:pt x="28792" y="0"/>
                  </a:cubicBezTo>
                  <a:cubicBezTo>
                    <a:pt x="12832" y="0"/>
                    <a:pt x="1" y="12987"/>
                    <a:pt x="1" y="28791"/>
                  </a:cubicBezTo>
                  <a:cubicBezTo>
                    <a:pt x="-155" y="44594"/>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7" name="图形 13">
              <a:extLst>
                <a:ext uri="{FF2B5EF4-FFF2-40B4-BE49-F238E27FC236}">
                  <a16:creationId xmlns:a16="http://schemas.microsoft.com/office/drawing/2014/main" id="{6CA28E87-E96C-430D-DBF4-8B0D62A2E62E}"/>
                </a:ext>
              </a:extLst>
            </p:cNvPr>
            <p:cNvSpPr/>
            <p:nvPr/>
          </p:nvSpPr>
          <p:spPr>
            <a:xfrm>
              <a:off x="4250109" y="3735441"/>
              <a:ext cx="71037" cy="71037"/>
            </a:xfrm>
            <a:custGeom>
              <a:avLst/>
              <a:gdLst>
                <a:gd name="connsiteX0" fmla="*/ 35519 w 71037"/>
                <a:gd name="connsiteY0" fmla="*/ 71038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8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8"/>
                  </a:moveTo>
                  <a:cubicBezTo>
                    <a:pt x="55078" y="71038"/>
                    <a:pt x="71038" y="55078"/>
                    <a:pt x="71038" y="35519"/>
                  </a:cubicBezTo>
                  <a:cubicBezTo>
                    <a:pt x="71038" y="15960"/>
                    <a:pt x="55078" y="0"/>
                    <a:pt x="35519" y="0"/>
                  </a:cubicBezTo>
                  <a:cubicBezTo>
                    <a:pt x="15960" y="0"/>
                    <a:pt x="0" y="15960"/>
                    <a:pt x="0" y="35519"/>
                  </a:cubicBezTo>
                  <a:cubicBezTo>
                    <a:pt x="0" y="55234"/>
                    <a:pt x="15960" y="71038"/>
                    <a:pt x="35519" y="710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8" name="图形 13">
              <a:extLst>
                <a:ext uri="{FF2B5EF4-FFF2-40B4-BE49-F238E27FC236}">
                  <a16:creationId xmlns:a16="http://schemas.microsoft.com/office/drawing/2014/main" id="{945DD76E-F670-74B3-29BC-A3C8D8482938}"/>
                </a:ext>
              </a:extLst>
            </p:cNvPr>
            <p:cNvSpPr/>
            <p:nvPr/>
          </p:nvSpPr>
          <p:spPr>
            <a:xfrm>
              <a:off x="4226639" y="3618557"/>
              <a:ext cx="81990" cy="81990"/>
            </a:xfrm>
            <a:custGeom>
              <a:avLst/>
              <a:gdLst>
                <a:gd name="connsiteX0" fmla="*/ 40995 w 81990"/>
                <a:gd name="connsiteY0" fmla="*/ 81991 h 81990"/>
                <a:gd name="connsiteX1" fmla="*/ 81991 w 81990"/>
                <a:gd name="connsiteY1" fmla="*/ 40996 h 81990"/>
                <a:gd name="connsiteX2" fmla="*/ 40995 w 81990"/>
                <a:gd name="connsiteY2" fmla="*/ 0 h 81990"/>
                <a:gd name="connsiteX3" fmla="*/ 0 w 81990"/>
                <a:gd name="connsiteY3" fmla="*/ 40996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4"/>
                    <a:pt x="81991" y="40996"/>
                  </a:cubicBezTo>
                  <a:cubicBezTo>
                    <a:pt x="81991" y="18307"/>
                    <a:pt x="63684" y="0"/>
                    <a:pt x="40995" y="0"/>
                  </a:cubicBezTo>
                  <a:cubicBezTo>
                    <a:pt x="18307" y="0"/>
                    <a:pt x="0" y="18307"/>
                    <a:pt x="0" y="40996"/>
                  </a:cubicBezTo>
                  <a:cubicBezTo>
                    <a:pt x="0" y="63684"/>
                    <a:pt x="18464"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9" name="图形 13">
              <a:extLst>
                <a:ext uri="{FF2B5EF4-FFF2-40B4-BE49-F238E27FC236}">
                  <a16:creationId xmlns:a16="http://schemas.microsoft.com/office/drawing/2014/main" id="{0C32C9FC-D8B6-F2C8-C88A-AAA22ED2E72A}"/>
                </a:ext>
              </a:extLst>
            </p:cNvPr>
            <p:cNvSpPr/>
            <p:nvPr/>
          </p:nvSpPr>
          <p:spPr>
            <a:xfrm>
              <a:off x="4212869" y="3503551"/>
              <a:ext cx="87936" cy="87780"/>
            </a:xfrm>
            <a:custGeom>
              <a:avLst/>
              <a:gdLst>
                <a:gd name="connsiteX0" fmla="*/ 43968 w 87936"/>
                <a:gd name="connsiteY0" fmla="*/ 87780 h 87780"/>
                <a:gd name="connsiteX1" fmla="*/ 87937 w 87936"/>
                <a:gd name="connsiteY1" fmla="*/ 43812 h 87780"/>
                <a:gd name="connsiteX2" fmla="*/ 43968 w 87936"/>
                <a:gd name="connsiteY2" fmla="*/ 0 h 87780"/>
                <a:gd name="connsiteX3" fmla="*/ 0 w 87936"/>
                <a:gd name="connsiteY3" fmla="*/ 43812 h 87780"/>
                <a:gd name="connsiteX4" fmla="*/ 43968 w 87936"/>
                <a:gd name="connsiteY4" fmla="*/ 87780 h 8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780">
                  <a:moveTo>
                    <a:pt x="43968" y="87780"/>
                  </a:moveTo>
                  <a:cubicBezTo>
                    <a:pt x="68221" y="87780"/>
                    <a:pt x="87937" y="68065"/>
                    <a:pt x="87937" y="43812"/>
                  </a:cubicBezTo>
                  <a:cubicBezTo>
                    <a:pt x="87937" y="19559"/>
                    <a:pt x="68221" y="0"/>
                    <a:pt x="43968" y="0"/>
                  </a:cubicBezTo>
                  <a:cubicBezTo>
                    <a:pt x="19715" y="0"/>
                    <a:pt x="0" y="19715"/>
                    <a:pt x="0" y="43812"/>
                  </a:cubicBezTo>
                  <a:cubicBezTo>
                    <a:pt x="0" y="68065"/>
                    <a:pt x="19715" y="87780"/>
                    <a:pt x="43968" y="877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0" name="图形 13">
              <a:extLst>
                <a:ext uri="{FF2B5EF4-FFF2-40B4-BE49-F238E27FC236}">
                  <a16:creationId xmlns:a16="http://schemas.microsoft.com/office/drawing/2014/main" id="{88762965-BB2A-2E65-E4FB-8D927EAA597A}"/>
                </a:ext>
              </a:extLst>
            </p:cNvPr>
            <p:cNvSpPr/>
            <p:nvPr/>
          </p:nvSpPr>
          <p:spPr>
            <a:xfrm>
              <a:off x="4209270" y="3390579"/>
              <a:ext cx="87936" cy="87936"/>
            </a:xfrm>
            <a:custGeom>
              <a:avLst/>
              <a:gdLst>
                <a:gd name="connsiteX0" fmla="*/ 43968 w 87936"/>
                <a:gd name="connsiteY0" fmla="*/ 87937 h 87936"/>
                <a:gd name="connsiteX1" fmla="*/ 87937 w 87936"/>
                <a:gd name="connsiteY1" fmla="*/ 43968 h 87936"/>
                <a:gd name="connsiteX2" fmla="*/ 43968 w 87936"/>
                <a:gd name="connsiteY2" fmla="*/ 0 h 87936"/>
                <a:gd name="connsiteX3" fmla="*/ 0 w 87936"/>
                <a:gd name="connsiteY3" fmla="*/ 43968 h 87936"/>
                <a:gd name="connsiteX4" fmla="*/ 43968 w 87936"/>
                <a:gd name="connsiteY4" fmla="*/ 87937 h 87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936">
                  <a:moveTo>
                    <a:pt x="43968" y="87937"/>
                  </a:moveTo>
                  <a:cubicBezTo>
                    <a:pt x="68221" y="87937"/>
                    <a:pt x="87937" y="68221"/>
                    <a:pt x="87937" y="43968"/>
                  </a:cubicBezTo>
                  <a:cubicBezTo>
                    <a:pt x="87937" y="19715"/>
                    <a:pt x="68221" y="0"/>
                    <a:pt x="43968" y="0"/>
                  </a:cubicBezTo>
                  <a:cubicBezTo>
                    <a:pt x="19715" y="0"/>
                    <a:pt x="0" y="19715"/>
                    <a:pt x="0" y="43968"/>
                  </a:cubicBezTo>
                  <a:cubicBezTo>
                    <a:pt x="0" y="68378"/>
                    <a:pt x="19715" y="87937"/>
                    <a:pt x="43968" y="8793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1" name="图形 13">
              <a:extLst>
                <a:ext uri="{FF2B5EF4-FFF2-40B4-BE49-F238E27FC236}">
                  <a16:creationId xmlns:a16="http://schemas.microsoft.com/office/drawing/2014/main" id="{C907B167-8044-B378-9B4E-AD75B6E0062E}"/>
                </a:ext>
              </a:extLst>
            </p:cNvPr>
            <p:cNvSpPr/>
            <p:nvPr/>
          </p:nvSpPr>
          <p:spPr>
            <a:xfrm>
              <a:off x="4215842" y="3280893"/>
              <a:ext cx="81990" cy="81990"/>
            </a:xfrm>
            <a:custGeom>
              <a:avLst/>
              <a:gdLst>
                <a:gd name="connsiteX0" fmla="*/ 40995 w 81990"/>
                <a:gd name="connsiteY0" fmla="*/ 81991 h 81990"/>
                <a:gd name="connsiteX1" fmla="*/ 81991 w 81990"/>
                <a:gd name="connsiteY1" fmla="*/ 40995 h 81990"/>
                <a:gd name="connsiteX2" fmla="*/ 40995 w 81990"/>
                <a:gd name="connsiteY2" fmla="*/ 0 h 81990"/>
                <a:gd name="connsiteX3" fmla="*/ 0 w 81990"/>
                <a:gd name="connsiteY3" fmla="*/ 40995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4"/>
                    <a:pt x="81991" y="40995"/>
                  </a:cubicBezTo>
                  <a:cubicBezTo>
                    <a:pt x="81991" y="18307"/>
                    <a:pt x="63684" y="0"/>
                    <a:pt x="40995" y="0"/>
                  </a:cubicBezTo>
                  <a:cubicBezTo>
                    <a:pt x="18307" y="0"/>
                    <a:pt x="0" y="18307"/>
                    <a:pt x="0" y="40995"/>
                  </a:cubicBezTo>
                  <a:cubicBezTo>
                    <a:pt x="0" y="63684"/>
                    <a:pt x="18307"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2" name="图形 13">
              <a:extLst>
                <a:ext uri="{FF2B5EF4-FFF2-40B4-BE49-F238E27FC236}">
                  <a16:creationId xmlns:a16="http://schemas.microsoft.com/office/drawing/2014/main" id="{EE3ED2C3-B2D1-E5FA-DCF1-E603F2B64D82}"/>
                </a:ext>
              </a:extLst>
            </p:cNvPr>
            <p:cNvSpPr/>
            <p:nvPr/>
          </p:nvSpPr>
          <p:spPr>
            <a:xfrm>
              <a:off x="4230863" y="3172928"/>
              <a:ext cx="73541" cy="73541"/>
            </a:xfrm>
            <a:custGeom>
              <a:avLst/>
              <a:gdLst>
                <a:gd name="connsiteX0" fmla="*/ 36771 w 73541"/>
                <a:gd name="connsiteY0" fmla="*/ 73541 h 73541"/>
                <a:gd name="connsiteX1" fmla="*/ 73541 w 73541"/>
                <a:gd name="connsiteY1" fmla="*/ 36771 h 73541"/>
                <a:gd name="connsiteX2" fmla="*/ 36771 w 73541"/>
                <a:gd name="connsiteY2" fmla="*/ 0 h 73541"/>
                <a:gd name="connsiteX3" fmla="*/ 0 w 73541"/>
                <a:gd name="connsiteY3" fmla="*/ 36771 h 73541"/>
                <a:gd name="connsiteX4" fmla="*/ 36771 w 73541"/>
                <a:gd name="connsiteY4" fmla="*/ 73541 h 7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41" h="73541">
                  <a:moveTo>
                    <a:pt x="36771" y="73541"/>
                  </a:moveTo>
                  <a:cubicBezTo>
                    <a:pt x="57112" y="73541"/>
                    <a:pt x="73541" y="57112"/>
                    <a:pt x="73541" y="36771"/>
                  </a:cubicBezTo>
                  <a:cubicBezTo>
                    <a:pt x="73541" y="16430"/>
                    <a:pt x="57112" y="0"/>
                    <a:pt x="36771" y="0"/>
                  </a:cubicBezTo>
                  <a:cubicBezTo>
                    <a:pt x="16429" y="0"/>
                    <a:pt x="0" y="16430"/>
                    <a:pt x="0" y="36771"/>
                  </a:cubicBezTo>
                  <a:cubicBezTo>
                    <a:pt x="0" y="57112"/>
                    <a:pt x="16429" y="73541"/>
                    <a:pt x="36771" y="735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3" name="图形 13">
              <a:extLst>
                <a:ext uri="{FF2B5EF4-FFF2-40B4-BE49-F238E27FC236}">
                  <a16:creationId xmlns:a16="http://schemas.microsoft.com/office/drawing/2014/main" id="{1467875A-8C18-B05A-02A5-98D4C8AF5C71}"/>
                </a:ext>
              </a:extLst>
            </p:cNvPr>
            <p:cNvSpPr/>
            <p:nvPr/>
          </p:nvSpPr>
          <p:spPr>
            <a:xfrm>
              <a:off x="4253082" y="3065745"/>
              <a:ext cx="65091" cy="65248"/>
            </a:xfrm>
            <a:custGeom>
              <a:avLst/>
              <a:gdLst>
                <a:gd name="connsiteX0" fmla="*/ 32546 w 65091"/>
                <a:gd name="connsiteY0" fmla="*/ 65248 h 65248"/>
                <a:gd name="connsiteX1" fmla="*/ 65092 w 65091"/>
                <a:gd name="connsiteY1" fmla="*/ 32546 h 65248"/>
                <a:gd name="connsiteX2" fmla="*/ 32546 w 65091"/>
                <a:gd name="connsiteY2" fmla="*/ 0 h 65248"/>
                <a:gd name="connsiteX3" fmla="*/ 0 w 65091"/>
                <a:gd name="connsiteY3" fmla="*/ 32546 h 65248"/>
                <a:gd name="connsiteX4" fmla="*/ 32546 w 65091"/>
                <a:gd name="connsiteY4" fmla="*/ 65248 h 6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1" h="65248">
                  <a:moveTo>
                    <a:pt x="32546" y="65248"/>
                  </a:moveTo>
                  <a:cubicBezTo>
                    <a:pt x="50540" y="65248"/>
                    <a:pt x="65092" y="50696"/>
                    <a:pt x="65092" y="32546"/>
                  </a:cubicBezTo>
                  <a:cubicBezTo>
                    <a:pt x="65092" y="14395"/>
                    <a:pt x="50540" y="0"/>
                    <a:pt x="32546" y="0"/>
                  </a:cubicBezTo>
                  <a:cubicBezTo>
                    <a:pt x="14552" y="0"/>
                    <a:pt x="0" y="14552"/>
                    <a:pt x="0" y="32546"/>
                  </a:cubicBezTo>
                  <a:cubicBezTo>
                    <a:pt x="0" y="50540"/>
                    <a:pt x="14552" y="65248"/>
                    <a:pt x="32546" y="6524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4" name="图形 13">
              <a:extLst>
                <a:ext uri="{FF2B5EF4-FFF2-40B4-BE49-F238E27FC236}">
                  <a16:creationId xmlns:a16="http://schemas.microsoft.com/office/drawing/2014/main" id="{BAE5C8D8-689F-FF68-35FC-4C970901A23C}"/>
                </a:ext>
              </a:extLst>
            </p:cNvPr>
            <p:cNvSpPr/>
            <p:nvPr/>
          </p:nvSpPr>
          <p:spPr>
            <a:xfrm>
              <a:off x="4278273" y="2955903"/>
              <a:ext cx="65093" cy="65091"/>
            </a:xfrm>
            <a:custGeom>
              <a:avLst/>
              <a:gdLst>
                <a:gd name="connsiteX0" fmla="*/ 32547 w 65093"/>
                <a:gd name="connsiteY0" fmla="*/ 65092 h 65091"/>
                <a:gd name="connsiteX1" fmla="*/ 65093 w 65093"/>
                <a:gd name="connsiteY1" fmla="*/ 32546 h 65091"/>
                <a:gd name="connsiteX2" fmla="*/ 32547 w 65093"/>
                <a:gd name="connsiteY2" fmla="*/ 0 h 65091"/>
                <a:gd name="connsiteX3" fmla="*/ 1 w 65093"/>
                <a:gd name="connsiteY3" fmla="*/ 32546 h 65091"/>
                <a:gd name="connsiteX4" fmla="*/ 32547 w 65093"/>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3" h="65091">
                  <a:moveTo>
                    <a:pt x="32547" y="65092"/>
                  </a:moveTo>
                  <a:cubicBezTo>
                    <a:pt x="50541" y="65092"/>
                    <a:pt x="65093" y="50540"/>
                    <a:pt x="65093" y="32546"/>
                  </a:cubicBezTo>
                  <a:cubicBezTo>
                    <a:pt x="65093" y="14552"/>
                    <a:pt x="50541" y="0"/>
                    <a:pt x="32547" y="0"/>
                  </a:cubicBezTo>
                  <a:cubicBezTo>
                    <a:pt x="14553" y="0"/>
                    <a:pt x="1" y="14552"/>
                    <a:pt x="1" y="32546"/>
                  </a:cubicBezTo>
                  <a:cubicBezTo>
                    <a:pt x="-155" y="50540"/>
                    <a:pt x="14397" y="65092"/>
                    <a:pt x="32547"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5" name="图形 13">
              <a:extLst>
                <a:ext uri="{FF2B5EF4-FFF2-40B4-BE49-F238E27FC236}">
                  <a16:creationId xmlns:a16="http://schemas.microsoft.com/office/drawing/2014/main" id="{56F45C1D-6840-C48E-F86F-4E97F6DCADAD}"/>
                </a:ext>
              </a:extLst>
            </p:cNvPr>
            <p:cNvSpPr/>
            <p:nvPr/>
          </p:nvSpPr>
          <p:spPr>
            <a:xfrm>
              <a:off x="4317392" y="2854822"/>
              <a:ext cx="51009" cy="51009"/>
            </a:xfrm>
            <a:custGeom>
              <a:avLst/>
              <a:gdLst>
                <a:gd name="connsiteX0" fmla="*/ 25505 w 51009"/>
                <a:gd name="connsiteY0" fmla="*/ 51010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10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10"/>
                  </a:moveTo>
                  <a:cubicBezTo>
                    <a:pt x="39587" y="51010"/>
                    <a:pt x="51010" y="39587"/>
                    <a:pt x="51010" y="25505"/>
                  </a:cubicBezTo>
                  <a:cubicBezTo>
                    <a:pt x="51010" y="11422"/>
                    <a:pt x="39587" y="0"/>
                    <a:pt x="25505" y="0"/>
                  </a:cubicBezTo>
                  <a:cubicBezTo>
                    <a:pt x="11422" y="0"/>
                    <a:pt x="0" y="11422"/>
                    <a:pt x="0" y="25505"/>
                  </a:cubicBezTo>
                  <a:cubicBezTo>
                    <a:pt x="0" y="39587"/>
                    <a:pt x="11422" y="51010"/>
                    <a:pt x="25505" y="5101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6" name="图形 13">
              <a:extLst>
                <a:ext uri="{FF2B5EF4-FFF2-40B4-BE49-F238E27FC236}">
                  <a16:creationId xmlns:a16="http://schemas.microsoft.com/office/drawing/2014/main" id="{EA8AFF8C-3DF7-899D-F92A-6EB58B229FEE}"/>
                </a:ext>
              </a:extLst>
            </p:cNvPr>
            <p:cNvSpPr/>
            <p:nvPr/>
          </p:nvSpPr>
          <p:spPr>
            <a:xfrm>
              <a:off x="4359639" y="2752177"/>
              <a:ext cx="44437" cy="44437"/>
            </a:xfrm>
            <a:custGeom>
              <a:avLst/>
              <a:gdLst>
                <a:gd name="connsiteX0" fmla="*/ 44438 w 44437"/>
                <a:gd name="connsiteY0" fmla="*/ 22219 h 44437"/>
                <a:gd name="connsiteX1" fmla="*/ 22219 w 44437"/>
                <a:gd name="connsiteY1" fmla="*/ 44438 h 44437"/>
                <a:gd name="connsiteX2" fmla="*/ 0 w 44437"/>
                <a:gd name="connsiteY2" fmla="*/ 22219 h 44437"/>
                <a:gd name="connsiteX3" fmla="*/ 22219 w 44437"/>
                <a:gd name="connsiteY3" fmla="*/ 0 h 44437"/>
                <a:gd name="connsiteX4" fmla="*/ 44438 w 44437"/>
                <a:gd name="connsiteY4" fmla="*/ 22219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44438" y="22219"/>
                  </a:moveTo>
                  <a:cubicBezTo>
                    <a:pt x="44438" y="34490"/>
                    <a:pt x="34490" y="44438"/>
                    <a:pt x="22219" y="44438"/>
                  </a:cubicBezTo>
                  <a:cubicBezTo>
                    <a:pt x="9948" y="44438"/>
                    <a:pt x="0" y="34490"/>
                    <a:pt x="0" y="22219"/>
                  </a:cubicBezTo>
                  <a:cubicBezTo>
                    <a:pt x="0" y="9948"/>
                    <a:pt x="9948" y="0"/>
                    <a:pt x="22219" y="0"/>
                  </a:cubicBezTo>
                  <a:cubicBezTo>
                    <a:pt x="34490" y="0"/>
                    <a:pt x="44438" y="9948"/>
                    <a:pt x="44438" y="2221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7" name="图形 13">
              <a:extLst>
                <a:ext uri="{FF2B5EF4-FFF2-40B4-BE49-F238E27FC236}">
                  <a16:creationId xmlns:a16="http://schemas.microsoft.com/office/drawing/2014/main" id="{7920A99E-7856-19D1-8A11-8C8CBA818226}"/>
                </a:ext>
              </a:extLst>
            </p:cNvPr>
            <p:cNvSpPr/>
            <p:nvPr/>
          </p:nvSpPr>
          <p:spPr>
            <a:xfrm>
              <a:off x="4408145" y="2652036"/>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8" name="图形 13">
              <a:extLst>
                <a:ext uri="{FF2B5EF4-FFF2-40B4-BE49-F238E27FC236}">
                  <a16:creationId xmlns:a16="http://schemas.microsoft.com/office/drawing/2014/main" id="{1394BEC7-960E-F374-39EF-FF660F75A497}"/>
                </a:ext>
              </a:extLst>
            </p:cNvPr>
            <p:cNvSpPr/>
            <p:nvPr/>
          </p:nvSpPr>
          <p:spPr>
            <a:xfrm>
              <a:off x="4468700" y="2560344"/>
              <a:ext cx="21749" cy="21905"/>
            </a:xfrm>
            <a:custGeom>
              <a:avLst/>
              <a:gdLst>
                <a:gd name="connsiteX0" fmla="*/ 10953 w 21749"/>
                <a:gd name="connsiteY0" fmla="*/ 21906 h 21905"/>
                <a:gd name="connsiteX1" fmla="*/ 21749 w 21749"/>
                <a:gd name="connsiteY1" fmla="*/ 10953 h 21905"/>
                <a:gd name="connsiteX2" fmla="*/ 10953 w 21749"/>
                <a:gd name="connsiteY2" fmla="*/ 0 h 21905"/>
                <a:gd name="connsiteX3" fmla="*/ 0 w 21749"/>
                <a:gd name="connsiteY3" fmla="*/ 10953 h 21905"/>
                <a:gd name="connsiteX4" fmla="*/ 10953 w 21749"/>
                <a:gd name="connsiteY4" fmla="*/ 21906 h 2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905">
                  <a:moveTo>
                    <a:pt x="10953" y="21906"/>
                  </a:moveTo>
                  <a:cubicBezTo>
                    <a:pt x="16899" y="21906"/>
                    <a:pt x="21749" y="17055"/>
                    <a:pt x="21749" y="10953"/>
                  </a:cubicBezTo>
                  <a:cubicBezTo>
                    <a:pt x="21749" y="5007"/>
                    <a:pt x="16899" y="0"/>
                    <a:pt x="10953" y="0"/>
                  </a:cubicBezTo>
                  <a:cubicBezTo>
                    <a:pt x="5007" y="0"/>
                    <a:pt x="0" y="4851"/>
                    <a:pt x="0" y="10953"/>
                  </a:cubicBezTo>
                  <a:cubicBezTo>
                    <a:pt x="0" y="17055"/>
                    <a:pt x="4851" y="21906"/>
                    <a:pt x="10953" y="219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9" name="图形 13">
              <a:extLst>
                <a:ext uri="{FF2B5EF4-FFF2-40B4-BE49-F238E27FC236}">
                  <a16:creationId xmlns:a16="http://schemas.microsoft.com/office/drawing/2014/main" id="{110E3447-ABDE-20DC-3285-86F9A8E68715}"/>
                </a:ext>
              </a:extLst>
            </p:cNvPr>
            <p:cNvSpPr/>
            <p:nvPr/>
          </p:nvSpPr>
          <p:spPr>
            <a:xfrm>
              <a:off x="4527063" y="2464114"/>
              <a:ext cx="21749" cy="21592"/>
            </a:xfrm>
            <a:custGeom>
              <a:avLst/>
              <a:gdLst>
                <a:gd name="connsiteX0" fmla="*/ 10953 w 21749"/>
                <a:gd name="connsiteY0" fmla="*/ 21593 h 21592"/>
                <a:gd name="connsiteX1" fmla="*/ 21749 w 21749"/>
                <a:gd name="connsiteY1" fmla="*/ 10796 h 21592"/>
                <a:gd name="connsiteX2" fmla="*/ 10953 w 21749"/>
                <a:gd name="connsiteY2" fmla="*/ 0 h 21592"/>
                <a:gd name="connsiteX3" fmla="*/ 0 w 21749"/>
                <a:gd name="connsiteY3" fmla="*/ 10796 h 21592"/>
                <a:gd name="connsiteX4" fmla="*/ 10953 w 21749"/>
                <a:gd name="connsiteY4" fmla="*/ 21593 h 2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592">
                  <a:moveTo>
                    <a:pt x="10953" y="21593"/>
                  </a:moveTo>
                  <a:cubicBezTo>
                    <a:pt x="16899" y="21593"/>
                    <a:pt x="21749" y="16742"/>
                    <a:pt x="21749" y="10796"/>
                  </a:cubicBezTo>
                  <a:cubicBezTo>
                    <a:pt x="21749" y="4851"/>
                    <a:pt x="16899" y="0"/>
                    <a:pt x="10953" y="0"/>
                  </a:cubicBezTo>
                  <a:cubicBezTo>
                    <a:pt x="5007" y="0"/>
                    <a:pt x="0" y="4851"/>
                    <a:pt x="0" y="10796"/>
                  </a:cubicBezTo>
                  <a:cubicBezTo>
                    <a:pt x="0" y="16742"/>
                    <a:pt x="5007" y="21593"/>
                    <a:pt x="10953" y="2159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0" name="图形 13">
              <a:extLst>
                <a:ext uri="{FF2B5EF4-FFF2-40B4-BE49-F238E27FC236}">
                  <a16:creationId xmlns:a16="http://schemas.microsoft.com/office/drawing/2014/main" id="{A22F1BC5-3F16-4452-0342-304272EAD36D}"/>
                </a:ext>
              </a:extLst>
            </p:cNvPr>
            <p:cNvSpPr/>
            <p:nvPr/>
          </p:nvSpPr>
          <p:spPr>
            <a:xfrm>
              <a:off x="4597162" y="2376960"/>
              <a:ext cx="10952" cy="10952"/>
            </a:xfrm>
            <a:custGeom>
              <a:avLst/>
              <a:gdLst>
                <a:gd name="connsiteX0" fmla="*/ 5477 w 10952"/>
                <a:gd name="connsiteY0" fmla="*/ 10953 h 10952"/>
                <a:gd name="connsiteX1" fmla="*/ 10953 w 10952"/>
                <a:gd name="connsiteY1" fmla="*/ 5476 h 10952"/>
                <a:gd name="connsiteX2" fmla="*/ 5477 w 10952"/>
                <a:gd name="connsiteY2" fmla="*/ 0 h 10952"/>
                <a:gd name="connsiteX3" fmla="*/ 0 w 10952"/>
                <a:gd name="connsiteY3" fmla="*/ 5476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49" y="10953"/>
                    <a:pt x="10953" y="8449"/>
                    <a:pt x="10953" y="5476"/>
                  </a:cubicBezTo>
                  <a:cubicBezTo>
                    <a:pt x="10953" y="2503"/>
                    <a:pt x="8449" y="0"/>
                    <a:pt x="5477" y="0"/>
                  </a:cubicBezTo>
                  <a:cubicBezTo>
                    <a:pt x="2504" y="0"/>
                    <a:pt x="0" y="2503"/>
                    <a:pt x="0" y="5476"/>
                  </a:cubicBezTo>
                  <a:cubicBezTo>
                    <a:pt x="0" y="8449"/>
                    <a:pt x="2347"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1" name="图形 13">
              <a:extLst>
                <a:ext uri="{FF2B5EF4-FFF2-40B4-BE49-F238E27FC236}">
                  <a16:creationId xmlns:a16="http://schemas.microsoft.com/office/drawing/2014/main" id="{B84BBA9E-5BA4-D5BA-4F27-2709CAF19C73}"/>
                </a:ext>
              </a:extLst>
            </p:cNvPr>
            <p:cNvSpPr/>
            <p:nvPr/>
          </p:nvSpPr>
          <p:spPr>
            <a:xfrm>
              <a:off x="4667105" y="2288554"/>
              <a:ext cx="11735" cy="11578"/>
            </a:xfrm>
            <a:custGeom>
              <a:avLst/>
              <a:gdLst>
                <a:gd name="connsiteX0" fmla="*/ 5789 w 11735"/>
                <a:gd name="connsiteY0" fmla="*/ 11579 h 11578"/>
                <a:gd name="connsiteX1" fmla="*/ 11735 w 11735"/>
                <a:gd name="connsiteY1" fmla="*/ 5789 h 11578"/>
                <a:gd name="connsiteX2" fmla="*/ 5789 w 11735"/>
                <a:gd name="connsiteY2" fmla="*/ 0 h 11578"/>
                <a:gd name="connsiteX3" fmla="*/ 0 w 11735"/>
                <a:gd name="connsiteY3" fmla="*/ 5789 h 11578"/>
                <a:gd name="connsiteX4" fmla="*/ 5789 w 11735"/>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578">
                  <a:moveTo>
                    <a:pt x="5789" y="11579"/>
                  </a:moveTo>
                  <a:cubicBezTo>
                    <a:pt x="9075" y="11579"/>
                    <a:pt x="11735" y="8919"/>
                    <a:pt x="11735" y="5789"/>
                  </a:cubicBezTo>
                  <a:cubicBezTo>
                    <a:pt x="11735" y="2503"/>
                    <a:pt x="9075" y="0"/>
                    <a:pt x="5789" y="0"/>
                  </a:cubicBezTo>
                  <a:cubicBezTo>
                    <a:pt x="2504" y="0"/>
                    <a:pt x="0" y="2660"/>
                    <a:pt x="0" y="5789"/>
                  </a:cubicBezTo>
                  <a:cubicBezTo>
                    <a:pt x="0" y="8919"/>
                    <a:pt x="2504" y="11579"/>
                    <a:pt x="5789"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2" name="图形 13">
              <a:extLst>
                <a:ext uri="{FF2B5EF4-FFF2-40B4-BE49-F238E27FC236}">
                  <a16:creationId xmlns:a16="http://schemas.microsoft.com/office/drawing/2014/main" id="{F2992B50-A6C4-D7C3-7781-A20998DD546D}"/>
                </a:ext>
              </a:extLst>
            </p:cNvPr>
            <p:cNvSpPr/>
            <p:nvPr/>
          </p:nvSpPr>
          <p:spPr>
            <a:xfrm>
              <a:off x="4744237" y="2206250"/>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3"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3" name="图形 13">
              <a:extLst>
                <a:ext uri="{FF2B5EF4-FFF2-40B4-BE49-F238E27FC236}">
                  <a16:creationId xmlns:a16="http://schemas.microsoft.com/office/drawing/2014/main" id="{8AA76F76-8CA4-C2E2-4EE1-89DF825A0259}"/>
                </a:ext>
              </a:extLst>
            </p:cNvPr>
            <p:cNvSpPr/>
            <p:nvPr/>
          </p:nvSpPr>
          <p:spPr>
            <a:xfrm>
              <a:off x="4825141" y="2127858"/>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4" name="图形 13">
              <a:extLst>
                <a:ext uri="{FF2B5EF4-FFF2-40B4-BE49-F238E27FC236}">
                  <a16:creationId xmlns:a16="http://schemas.microsoft.com/office/drawing/2014/main" id="{35E13F3B-56EB-BA3F-5F5B-8C93E1DCA7A3}"/>
                </a:ext>
              </a:extLst>
            </p:cNvPr>
            <p:cNvSpPr/>
            <p:nvPr/>
          </p:nvSpPr>
          <p:spPr>
            <a:xfrm>
              <a:off x="4911043" y="2054786"/>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6885"/>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5" name="图形 13">
              <a:extLst>
                <a:ext uri="{FF2B5EF4-FFF2-40B4-BE49-F238E27FC236}">
                  <a16:creationId xmlns:a16="http://schemas.microsoft.com/office/drawing/2014/main" id="{B42E8A1B-4D86-14A0-733F-7ABA752B236E}"/>
                </a:ext>
              </a:extLst>
            </p:cNvPr>
            <p:cNvSpPr/>
            <p:nvPr/>
          </p:nvSpPr>
          <p:spPr>
            <a:xfrm>
              <a:off x="5002725" y="1988599"/>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6" name="图形 13">
              <a:extLst>
                <a:ext uri="{FF2B5EF4-FFF2-40B4-BE49-F238E27FC236}">
                  <a16:creationId xmlns:a16="http://schemas.microsoft.com/office/drawing/2014/main" id="{9240FB02-AB21-0273-FFDA-820D59A3B44B}"/>
                </a:ext>
              </a:extLst>
            </p:cNvPr>
            <p:cNvSpPr/>
            <p:nvPr/>
          </p:nvSpPr>
          <p:spPr>
            <a:xfrm>
              <a:off x="5095984" y="1925697"/>
              <a:ext cx="9083" cy="9075"/>
            </a:xfrm>
            <a:custGeom>
              <a:avLst/>
              <a:gdLst>
                <a:gd name="connsiteX0" fmla="*/ 4546 w 9083"/>
                <a:gd name="connsiteY0" fmla="*/ 9075 h 9075"/>
                <a:gd name="connsiteX1" fmla="*/ 9083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49" y="9075"/>
                    <a:pt x="9083" y="7041"/>
                    <a:pt x="9083" y="4538"/>
                  </a:cubicBezTo>
                  <a:cubicBezTo>
                    <a:pt x="9083" y="2034"/>
                    <a:pt x="7049" y="0"/>
                    <a:pt x="4546" y="0"/>
                  </a:cubicBezTo>
                  <a:cubicBezTo>
                    <a:pt x="2042" y="0"/>
                    <a:pt x="8" y="2034"/>
                    <a:pt x="8" y="4538"/>
                  </a:cubicBezTo>
                  <a:cubicBezTo>
                    <a:pt x="-148" y="7041"/>
                    <a:pt x="2042"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7" name="图形 13">
              <a:extLst>
                <a:ext uri="{FF2B5EF4-FFF2-40B4-BE49-F238E27FC236}">
                  <a16:creationId xmlns:a16="http://schemas.microsoft.com/office/drawing/2014/main" id="{604B47B5-5D93-6E1C-ED1D-165EB6E6E52B}"/>
                </a:ext>
              </a:extLst>
            </p:cNvPr>
            <p:cNvSpPr/>
            <p:nvPr/>
          </p:nvSpPr>
          <p:spPr>
            <a:xfrm>
              <a:off x="5194248" y="1870463"/>
              <a:ext cx="9083" cy="9075"/>
            </a:xfrm>
            <a:custGeom>
              <a:avLst/>
              <a:gdLst>
                <a:gd name="connsiteX0" fmla="*/ 4546 w 9083"/>
                <a:gd name="connsiteY0" fmla="*/ 9075 h 9075"/>
                <a:gd name="connsiteX1" fmla="*/ 9083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49" y="9075"/>
                    <a:pt x="9083" y="7041"/>
                    <a:pt x="9083" y="4538"/>
                  </a:cubicBezTo>
                  <a:cubicBezTo>
                    <a:pt x="9083" y="2034"/>
                    <a:pt x="7049" y="0"/>
                    <a:pt x="4546" y="0"/>
                  </a:cubicBezTo>
                  <a:cubicBezTo>
                    <a:pt x="2042" y="0"/>
                    <a:pt x="8" y="2034"/>
                    <a:pt x="8" y="4538"/>
                  </a:cubicBezTo>
                  <a:cubicBezTo>
                    <a:pt x="-149" y="7041"/>
                    <a:pt x="2042"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8" name="图形 13">
              <a:extLst>
                <a:ext uri="{FF2B5EF4-FFF2-40B4-BE49-F238E27FC236}">
                  <a16:creationId xmlns:a16="http://schemas.microsoft.com/office/drawing/2014/main" id="{3E84988D-5D6E-7BB2-4CE0-48A4AF2A04C1}"/>
                </a:ext>
              </a:extLst>
            </p:cNvPr>
            <p:cNvSpPr/>
            <p:nvPr/>
          </p:nvSpPr>
          <p:spPr>
            <a:xfrm>
              <a:off x="5292833" y="1818515"/>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579" y="0"/>
                    <a:pt x="7511" y="0"/>
                  </a:cubicBezTo>
                  <a:cubicBezTo>
                    <a:pt x="3286" y="0"/>
                    <a:pt x="0" y="3286"/>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9" name="图形 13">
              <a:extLst>
                <a:ext uri="{FF2B5EF4-FFF2-40B4-BE49-F238E27FC236}">
                  <a16:creationId xmlns:a16="http://schemas.microsoft.com/office/drawing/2014/main" id="{47172F66-D86C-31BB-E779-64038A578296}"/>
                </a:ext>
              </a:extLst>
            </p:cNvPr>
            <p:cNvSpPr/>
            <p:nvPr/>
          </p:nvSpPr>
          <p:spPr>
            <a:xfrm>
              <a:off x="5398608" y="177736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0" name="图形 13">
              <a:extLst>
                <a:ext uri="{FF2B5EF4-FFF2-40B4-BE49-F238E27FC236}">
                  <a16:creationId xmlns:a16="http://schemas.microsoft.com/office/drawing/2014/main" id="{E89A997D-C61D-AAA0-AF2B-AA78E6918373}"/>
                </a:ext>
              </a:extLst>
            </p:cNvPr>
            <p:cNvSpPr/>
            <p:nvPr/>
          </p:nvSpPr>
          <p:spPr>
            <a:xfrm>
              <a:off x="5506416" y="1742626"/>
              <a:ext cx="10952" cy="10952"/>
            </a:xfrm>
            <a:custGeom>
              <a:avLst/>
              <a:gdLst>
                <a:gd name="connsiteX0" fmla="*/ 5476 w 10952"/>
                <a:gd name="connsiteY0" fmla="*/ 10953 h 10952"/>
                <a:gd name="connsiteX1" fmla="*/ 10953 w 10952"/>
                <a:gd name="connsiteY1" fmla="*/ 5477 h 10952"/>
                <a:gd name="connsiteX2" fmla="*/ 5476 w 10952"/>
                <a:gd name="connsiteY2" fmla="*/ 0 h 10952"/>
                <a:gd name="connsiteX3" fmla="*/ 0 w 10952"/>
                <a:gd name="connsiteY3" fmla="*/ 5477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7"/>
                  </a:cubicBezTo>
                  <a:cubicBezTo>
                    <a:pt x="10953" y="2504"/>
                    <a:pt x="8449" y="0"/>
                    <a:pt x="5476" y="0"/>
                  </a:cubicBezTo>
                  <a:cubicBezTo>
                    <a:pt x="2504" y="0"/>
                    <a:pt x="0" y="2347"/>
                    <a:pt x="0" y="5477"/>
                  </a:cubicBezTo>
                  <a:cubicBezTo>
                    <a:pt x="157" y="8449"/>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1" name="图形 13">
              <a:extLst>
                <a:ext uri="{FF2B5EF4-FFF2-40B4-BE49-F238E27FC236}">
                  <a16:creationId xmlns:a16="http://schemas.microsoft.com/office/drawing/2014/main" id="{9373E665-37FB-CF1D-3D7E-1A85BC7EF550}"/>
                </a:ext>
              </a:extLst>
            </p:cNvPr>
            <p:cNvSpPr/>
            <p:nvPr/>
          </p:nvSpPr>
          <p:spPr>
            <a:xfrm>
              <a:off x="5616728" y="1715244"/>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2" name="图形 13">
              <a:extLst>
                <a:ext uri="{FF2B5EF4-FFF2-40B4-BE49-F238E27FC236}">
                  <a16:creationId xmlns:a16="http://schemas.microsoft.com/office/drawing/2014/main" id="{30C42D88-440D-6BE2-29F5-C466AF101279}"/>
                </a:ext>
              </a:extLst>
            </p:cNvPr>
            <p:cNvSpPr/>
            <p:nvPr/>
          </p:nvSpPr>
          <p:spPr>
            <a:xfrm>
              <a:off x="5726258" y="1692399"/>
              <a:ext cx="10952" cy="10952"/>
            </a:xfrm>
            <a:custGeom>
              <a:avLst/>
              <a:gdLst>
                <a:gd name="connsiteX0" fmla="*/ 5476 w 10952"/>
                <a:gd name="connsiteY0" fmla="*/ 10953 h 10952"/>
                <a:gd name="connsiteX1" fmla="*/ 10953 w 10952"/>
                <a:gd name="connsiteY1" fmla="*/ 5477 h 10952"/>
                <a:gd name="connsiteX2" fmla="*/ 5476 w 10952"/>
                <a:gd name="connsiteY2" fmla="*/ 0 h 10952"/>
                <a:gd name="connsiteX3" fmla="*/ 0 w 10952"/>
                <a:gd name="connsiteY3" fmla="*/ 5477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7"/>
                  </a:cubicBezTo>
                  <a:cubicBezTo>
                    <a:pt x="10953" y="2504"/>
                    <a:pt x="8449" y="0"/>
                    <a:pt x="5476" y="0"/>
                  </a:cubicBezTo>
                  <a:cubicBezTo>
                    <a:pt x="2503" y="0"/>
                    <a:pt x="0" y="2504"/>
                    <a:pt x="0" y="5477"/>
                  </a:cubicBezTo>
                  <a:cubicBezTo>
                    <a:pt x="0" y="8606"/>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3" name="图形 13">
              <a:extLst>
                <a:ext uri="{FF2B5EF4-FFF2-40B4-BE49-F238E27FC236}">
                  <a16:creationId xmlns:a16="http://schemas.microsoft.com/office/drawing/2014/main" id="{C1F4DFEF-A679-852E-D9C0-BA2307616D21}"/>
                </a:ext>
              </a:extLst>
            </p:cNvPr>
            <p:cNvSpPr/>
            <p:nvPr/>
          </p:nvSpPr>
          <p:spPr>
            <a:xfrm>
              <a:off x="5837816" y="1677691"/>
              <a:ext cx="11585" cy="11735"/>
            </a:xfrm>
            <a:custGeom>
              <a:avLst/>
              <a:gdLst>
                <a:gd name="connsiteX0" fmla="*/ 5796 w 11585"/>
                <a:gd name="connsiteY0" fmla="*/ 11735 h 11735"/>
                <a:gd name="connsiteX1" fmla="*/ 11585 w 11585"/>
                <a:gd name="connsiteY1" fmla="*/ 5789 h 11735"/>
                <a:gd name="connsiteX2" fmla="*/ 5796 w 11585"/>
                <a:gd name="connsiteY2" fmla="*/ 0 h 11735"/>
                <a:gd name="connsiteX3" fmla="*/ 7 w 11585"/>
                <a:gd name="connsiteY3" fmla="*/ 5789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5" y="9075"/>
                    <a:pt x="11585" y="5789"/>
                  </a:cubicBezTo>
                  <a:cubicBezTo>
                    <a:pt x="11585" y="2504"/>
                    <a:pt x="8925" y="0"/>
                    <a:pt x="5796" y="0"/>
                  </a:cubicBezTo>
                  <a:cubicBezTo>
                    <a:pt x="2510" y="0"/>
                    <a:pt x="7" y="2660"/>
                    <a:pt x="7" y="5789"/>
                  </a:cubicBezTo>
                  <a:cubicBezTo>
                    <a:pt x="-150" y="9075"/>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4" name="图形 13">
              <a:extLst>
                <a:ext uri="{FF2B5EF4-FFF2-40B4-BE49-F238E27FC236}">
                  <a16:creationId xmlns:a16="http://schemas.microsoft.com/office/drawing/2014/main" id="{A44BF1BE-B604-DD9B-4FEA-E6D1E1B1097E}"/>
                </a:ext>
              </a:extLst>
            </p:cNvPr>
            <p:cNvSpPr/>
            <p:nvPr/>
          </p:nvSpPr>
          <p:spPr>
            <a:xfrm>
              <a:off x="5950325" y="1670337"/>
              <a:ext cx="11578" cy="11735"/>
            </a:xfrm>
            <a:custGeom>
              <a:avLst/>
              <a:gdLst>
                <a:gd name="connsiteX0" fmla="*/ 5789 w 11578"/>
                <a:gd name="connsiteY0" fmla="*/ 11735 h 11735"/>
                <a:gd name="connsiteX1" fmla="*/ 11579 w 11578"/>
                <a:gd name="connsiteY1" fmla="*/ 5946 h 11735"/>
                <a:gd name="connsiteX2" fmla="*/ 5789 w 11578"/>
                <a:gd name="connsiteY2" fmla="*/ 0 h 11735"/>
                <a:gd name="connsiteX3" fmla="*/ 0 w 11578"/>
                <a:gd name="connsiteY3" fmla="*/ 5946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946"/>
                  </a:cubicBezTo>
                  <a:cubicBezTo>
                    <a:pt x="11579" y="2660"/>
                    <a:pt x="8919" y="0"/>
                    <a:pt x="5789" y="0"/>
                  </a:cubicBezTo>
                  <a:cubicBezTo>
                    <a:pt x="2504" y="0"/>
                    <a:pt x="0" y="2660"/>
                    <a:pt x="0" y="5946"/>
                  </a:cubicBezTo>
                  <a:cubicBezTo>
                    <a:pt x="0" y="9232"/>
                    <a:pt x="2504"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5" name="图形 13">
              <a:extLst>
                <a:ext uri="{FF2B5EF4-FFF2-40B4-BE49-F238E27FC236}">
                  <a16:creationId xmlns:a16="http://schemas.microsoft.com/office/drawing/2014/main" id="{60869154-F31F-92C8-8325-AFECA860A84E}"/>
                </a:ext>
              </a:extLst>
            </p:cNvPr>
            <p:cNvSpPr/>
            <p:nvPr/>
          </p:nvSpPr>
          <p:spPr>
            <a:xfrm>
              <a:off x="6061732" y="1669085"/>
              <a:ext cx="14238" cy="14238"/>
            </a:xfrm>
            <a:custGeom>
              <a:avLst/>
              <a:gdLst>
                <a:gd name="connsiteX0" fmla="*/ 7198 w 14238"/>
                <a:gd name="connsiteY0" fmla="*/ 14239 h 14238"/>
                <a:gd name="connsiteX1" fmla="*/ 14239 w 14238"/>
                <a:gd name="connsiteY1" fmla="*/ 7198 h 14238"/>
                <a:gd name="connsiteX2" fmla="*/ 7198 w 14238"/>
                <a:gd name="connsiteY2" fmla="*/ 0 h 14238"/>
                <a:gd name="connsiteX3" fmla="*/ 0 w 14238"/>
                <a:gd name="connsiteY3" fmla="*/ 7198 h 14238"/>
                <a:gd name="connsiteX4" fmla="*/ 7198 w 14238"/>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238">
                  <a:moveTo>
                    <a:pt x="7198" y="14239"/>
                  </a:moveTo>
                  <a:cubicBezTo>
                    <a:pt x="11110" y="14239"/>
                    <a:pt x="14239" y="11109"/>
                    <a:pt x="14239" y="7198"/>
                  </a:cubicBezTo>
                  <a:cubicBezTo>
                    <a:pt x="14239" y="3286"/>
                    <a:pt x="11110" y="0"/>
                    <a:pt x="7198" y="0"/>
                  </a:cubicBezTo>
                  <a:cubicBezTo>
                    <a:pt x="3286" y="0"/>
                    <a:pt x="0" y="3129"/>
                    <a:pt x="0" y="7198"/>
                  </a:cubicBezTo>
                  <a:cubicBezTo>
                    <a:pt x="0" y="11109"/>
                    <a:pt x="3286" y="14239"/>
                    <a:pt x="7198"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6" name="图形 13">
              <a:extLst>
                <a:ext uri="{FF2B5EF4-FFF2-40B4-BE49-F238E27FC236}">
                  <a16:creationId xmlns:a16="http://schemas.microsoft.com/office/drawing/2014/main" id="{2D6783AB-F8C7-62B0-3027-F010FF377CA1}"/>
                </a:ext>
              </a:extLst>
            </p:cNvPr>
            <p:cNvSpPr/>
            <p:nvPr/>
          </p:nvSpPr>
          <p:spPr>
            <a:xfrm>
              <a:off x="6173140" y="1675187"/>
              <a:ext cx="16586" cy="16742"/>
            </a:xfrm>
            <a:custGeom>
              <a:avLst/>
              <a:gdLst>
                <a:gd name="connsiteX0" fmla="*/ 8293 w 16586"/>
                <a:gd name="connsiteY0" fmla="*/ 16742 h 16742"/>
                <a:gd name="connsiteX1" fmla="*/ 16586 w 16586"/>
                <a:gd name="connsiteY1" fmla="*/ 8293 h 16742"/>
                <a:gd name="connsiteX2" fmla="*/ 8293 w 16586"/>
                <a:gd name="connsiteY2" fmla="*/ 0 h 16742"/>
                <a:gd name="connsiteX3" fmla="*/ 0 w 16586"/>
                <a:gd name="connsiteY3" fmla="*/ 8293 h 16742"/>
                <a:gd name="connsiteX4" fmla="*/ 8293 w 16586"/>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 h="16742">
                  <a:moveTo>
                    <a:pt x="8293" y="16742"/>
                  </a:moveTo>
                  <a:cubicBezTo>
                    <a:pt x="12831" y="16742"/>
                    <a:pt x="16586" y="12987"/>
                    <a:pt x="16586" y="8293"/>
                  </a:cubicBezTo>
                  <a:cubicBezTo>
                    <a:pt x="16586" y="3755"/>
                    <a:pt x="12831" y="0"/>
                    <a:pt x="8293" y="0"/>
                  </a:cubicBezTo>
                  <a:cubicBezTo>
                    <a:pt x="3755" y="0"/>
                    <a:pt x="0" y="3755"/>
                    <a:pt x="0" y="8293"/>
                  </a:cubicBezTo>
                  <a:cubicBezTo>
                    <a:pt x="0" y="12987"/>
                    <a:pt x="3599"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7" name="图形 13">
              <a:extLst>
                <a:ext uri="{FF2B5EF4-FFF2-40B4-BE49-F238E27FC236}">
                  <a16:creationId xmlns:a16="http://schemas.microsoft.com/office/drawing/2014/main" id="{3FCEB39E-9C80-750D-8694-F4CB0DD70410}"/>
                </a:ext>
              </a:extLst>
            </p:cNvPr>
            <p:cNvSpPr/>
            <p:nvPr/>
          </p:nvSpPr>
          <p:spPr>
            <a:xfrm>
              <a:off x="6282357" y="1686923"/>
              <a:ext cx="21749" cy="21905"/>
            </a:xfrm>
            <a:custGeom>
              <a:avLst/>
              <a:gdLst>
                <a:gd name="connsiteX0" fmla="*/ 10953 w 21749"/>
                <a:gd name="connsiteY0" fmla="*/ 21906 h 21905"/>
                <a:gd name="connsiteX1" fmla="*/ 21749 w 21749"/>
                <a:gd name="connsiteY1" fmla="*/ 10953 h 21905"/>
                <a:gd name="connsiteX2" fmla="*/ 10953 w 21749"/>
                <a:gd name="connsiteY2" fmla="*/ 0 h 21905"/>
                <a:gd name="connsiteX3" fmla="*/ 0 w 21749"/>
                <a:gd name="connsiteY3" fmla="*/ 10953 h 21905"/>
                <a:gd name="connsiteX4" fmla="*/ 10953 w 21749"/>
                <a:gd name="connsiteY4" fmla="*/ 21906 h 2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905">
                  <a:moveTo>
                    <a:pt x="10953" y="21906"/>
                  </a:moveTo>
                  <a:cubicBezTo>
                    <a:pt x="16899" y="21906"/>
                    <a:pt x="21749" y="17055"/>
                    <a:pt x="21749" y="10953"/>
                  </a:cubicBezTo>
                  <a:cubicBezTo>
                    <a:pt x="21749" y="5007"/>
                    <a:pt x="16899" y="0"/>
                    <a:pt x="10953" y="0"/>
                  </a:cubicBezTo>
                  <a:cubicBezTo>
                    <a:pt x="5007" y="0"/>
                    <a:pt x="0" y="4851"/>
                    <a:pt x="0" y="10953"/>
                  </a:cubicBezTo>
                  <a:cubicBezTo>
                    <a:pt x="0" y="17055"/>
                    <a:pt x="4851" y="21906"/>
                    <a:pt x="10953" y="219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8" name="图形 13">
              <a:extLst>
                <a:ext uri="{FF2B5EF4-FFF2-40B4-BE49-F238E27FC236}">
                  <a16:creationId xmlns:a16="http://schemas.microsoft.com/office/drawing/2014/main" id="{118D071C-5B26-89A0-A4F4-3D3E56BCB0A6}"/>
                </a:ext>
              </a:extLst>
            </p:cNvPr>
            <p:cNvSpPr/>
            <p:nvPr/>
          </p:nvSpPr>
          <p:spPr>
            <a:xfrm>
              <a:off x="6395642" y="1711332"/>
              <a:ext cx="16586" cy="16585"/>
            </a:xfrm>
            <a:custGeom>
              <a:avLst/>
              <a:gdLst>
                <a:gd name="connsiteX0" fmla="*/ 8293 w 16586"/>
                <a:gd name="connsiteY0" fmla="*/ 16586 h 16585"/>
                <a:gd name="connsiteX1" fmla="*/ 16586 w 16586"/>
                <a:gd name="connsiteY1" fmla="*/ 8293 h 16585"/>
                <a:gd name="connsiteX2" fmla="*/ 8293 w 16586"/>
                <a:gd name="connsiteY2" fmla="*/ 0 h 16585"/>
                <a:gd name="connsiteX3" fmla="*/ 0 w 16586"/>
                <a:gd name="connsiteY3" fmla="*/ 8293 h 16585"/>
                <a:gd name="connsiteX4" fmla="*/ 8293 w 16586"/>
                <a:gd name="connsiteY4" fmla="*/ 16586 h 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 h="16585">
                  <a:moveTo>
                    <a:pt x="8293" y="16586"/>
                  </a:moveTo>
                  <a:cubicBezTo>
                    <a:pt x="12831" y="16586"/>
                    <a:pt x="16586" y="12831"/>
                    <a:pt x="16586" y="8293"/>
                  </a:cubicBezTo>
                  <a:cubicBezTo>
                    <a:pt x="16586" y="3755"/>
                    <a:pt x="12831" y="0"/>
                    <a:pt x="8293" y="0"/>
                  </a:cubicBezTo>
                  <a:cubicBezTo>
                    <a:pt x="3755" y="0"/>
                    <a:pt x="0" y="3755"/>
                    <a:pt x="0" y="8293"/>
                  </a:cubicBezTo>
                  <a:cubicBezTo>
                    <a:pt x="0" y="12831"/>
                    <a:pt x="3755" y="16586"/>
                    <a:pt x="8293" y="1658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9" name="图形 13">
              <a:extLst>
                <a:ext uri="{FF2B5EF4-FFF2-40B4-BE49-F238E27FC236}">
                  <a16:creationId xmlns:a16="http://schemas.microsoft.com/office/drawing/2014/main" id="{CDC525E1-F671-9CB3-F09D-222A1EB83B0D}"/>
                </a:ext>
              </a:extLst>
            </p:cNvPr>
            <p:cNvSpPr/>
            <p:nvPr/>
          </p:nvSpPr>
          <p:spPr>
            <a:xfrm>
              <a:off x="6502199" y="1737150"/>
              <a:ext cx="21592" cy="21749"/>
            </a:xfrm>
            <a:custGeom>
              <a:avLst/>
              <a:gdLst>
                <a:gd name="connsiteX0" fmla="*/ 10796 w 21592"/>
                <a:gd name="connsiteY0" fmla="*/ 21749 h 21749"/>
                <a:gd name="connsiteX1" fmla="*/ 21593 w 21592"/>
                <a:gd name="connsiteY1" fmla="*/ 10796 h 21749"/>
                <a:gd name="connsiteX2" fmla="*/ 10796 w 21592"/>
                <a:gd name="connsiteY2" fmla="*/ 0 h 21749"/>
                <a:gd name="connsiteX3" fmla="*/ 0 w 21592"/>
                <a:gd name="connsiteY3" fmla="*/ 10796 h 21749"/>
                <a:gd name="connsiteX4" fmla="*/ 10796 w 21592"/>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2" h="21749">
                  <a:moveTo>
                    <a:pt x="10796" y="21749"/>
                  </a:moveTo>
                  <a:cubicBezTo>
                    <a:pt x="16742" y="21749"/>
                    <a:pt x="21593" y="16899"/>
                    <a:pt x="21593" y="10796"/>
                  </a:cubicBezTo>
                  <a:cubicBezTo>
                    <a:pt x="21593" y="4851"/>
                    <a:pt x="16742" y="0"/>
                    <a:pt x="10796" y="0"/>
                  </a:cubicBezTo>
                  <a:cubicBezTo>
                    <a:pt x="4851" y="0"/>
                    <a:pt x="0" y="4851"/>
                    <a:pt x="0" y="10796"/>
                  </a:cubicBezTo>
                  <a:cubicBezTo>
                    <a:pt x="0" y="16899"/>
                    <a:pt x="4851" y="21749"/>
                    <a:pt x="10796"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0" name="图形 13">
              <a:extLst>
                <a:ext uri="{FF2B5EF4-FFF2-40B4-BE49-F238E27FC236}">
                  <a16:creationId xmlns:a16="http://schemas.microsoft.com/office/drawing/2014/main" id="{2EE25BE8-6053-E3D1-4CFE-1D04FEA2F603}"/>
                </a:ext>
              </a:extLst>
            </p:cNvPr>
            <p:cNvSpPr/>
            <p:nvPr/>
          </p:nvSpPr>
          <p:spPr>
            <a:xfrm>
              <a:off x="6607034" y="1770635"/>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156" y="20185"/>
                    <a:pt x="5946"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1" name="图形 13">
              <a:extLst>
                <a:ext uri="{FF2B5EF4-FFF2-40B4-BE49-F238E27FC236}">
                  <a16:creationId xmlns:a16="http://schemas.microsoft.com/office/drawing/2014/main" id="{7BFA96BA-C8CD-4BD7-7512-895A7B94D062}"/>
                </a:ext>
              </a:extLst>
            </p:cNvPr>
            <p:cNvSpPr/>
            <p:nvPr/>
          </p:nvSpPr>
          <p:spPr>
            <a:xfrm>
              <a:off x="6707958" y="1809127"/>
              <a:ext cx="33484" cy="33484"/>
            </a:xfrm>
            <a:custGeom>
              <a:avLst/>
              <a:gdLst>
                <a:gd name="connsiteX0" fmla="*/ 16742 w 33484"/>
                <a:gd name="connsiteY0" fmla="*/ 33485 h 33484"/>
                <a:gd name="connsiteX1" fmla="*/ 33485 w 33484"/>
                <a:gd name="connsiteY1" fmla="*/ 16742 h 33484"/>
                <a:gd name="connsiteX2" fmla="*/ 16742 w 33484"/>
                <a:gd name="connsiteY2" fmla="*/ 0 h 33484"/>
                <a:gd name="connsiteX3" fmla="*/ 0 w 33484"/>
                <a:gd name="connsiteY3" fmla="*/ 16742 h 33484"/>
                <a:gd name="connsiteX4" fmla="*/ 16742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2" y="33485"/>
                  </a:moveTo>
                  <a:cubicBezTo>
                    <a:pt x="25974" y="33485"/>
                    <a:pt x="33485" y="25974"/>
                    <a:pt x="33485" y="16742"/>
                  </a:cubicBezTo>
                  <a:cubicBezTo>
                    <a:pt x="33485" y="7511"/>
                    <a:pt x="25974" y="0"/>
                    <a:pt x="16742" y="0"/>
                  </a:cubicBezTo>
                  <a:cubicBezTo>
                    <a:pt x="7511" y="0"/>
                    <a:pt x="0" y="7511"/>
                    <a:pt x="0" y="16742"/>
                  </a:cubicBezTo>
                  <a:cubicBezTo>
                    <a:pt x="0" y="26131"/>
                    <a:pt x="7354" y="33485"/>
                    <a:pt x="16742"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2" name="图形 13">
              <a:extLst>
                <a:ext uri="{FF2B5EF4-FFF2-40B4-BE49-F238E27FC236}">
                  <a16:creationId xmlns:a16="http://schemas.microsoft.com/office/drawing/2014/main" id="{8283BFE1-AD96-EC13-DF0A-14A7D84ADF41}"/>
                </a:ext>
              </a:extLst>
            </p:cNvPr>
            <p:cNvSpPr/>
            <p:nvPr/>
          </p:nvSpPr>
          <p:spPr>
            <a:xfrm>
              <a:off x="6816549" y="1865300"/>
              <a:ext cx="19402" cy="19245"/>
            </a:xfrm>
            <a:custGeom>
              <a:avLst/>
              <a:gdLst>
                <a:gd name="connsiteX0" fmla="*/ 9701 w 19402"/>
                <a:gd name="connsiteY0" fmla="*/ 19246 h 19245"/>
                <a:gd name="connsiteX1" fmla="*/ 19402 w 19402"/>
                <a:gd name="connsiteY1" fmla="*/ 9701 h 19245"/>
                <a:gd name="connsiteX2" fmla="*/ 9701 w 19402"/>
                <a:gd name="connsiteY2" fmla="*/ 0 h 19245"/>
                <a:gd name="connsiteX3" fmla="*/ 0 w 19402"/>
                <a:gd name="connsiteY3" fmla="*/ 9701 h 19245"/>
                <a:gd name="connsiteX4" fmla="*/ 9701 w 19402"/>
                <a:gd name="connsiteY4" fmla="*/ 19246 h 1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 h="19245">
                  <a:moveTo>
                    <a:pt x="9701" y="19246"/>
                  </a:moveTo>
                  <a:cubicBezTo>
                    <a:pt x="15021" y="19246"/>
                    <a:pt x="19402" y="14865"/>
                    <a:pt x="19402" y="9701"/>
                  </a:cubicBezTo>
                  <a:cubicBezTo>
                    <a:pt x="19402" y="4381"/>
                    <a:pt x="15021" y="0"/>
                    <a:pt x="9701" y="0"/>
                  </a:cubicBezTo>
                  <a:cubicBezTo>
                    <a:pt x="4381" y="0"/>
                    <a:pt x="0" y="4381"/>
                    <a:pt x="0" y="9701"/>
                  </a:cubicBezTo>
                  <a:cubicBezTo>
                    <a:pt x="0" y="14865"/>
                    <a:pt x="4381" y="19246"/>
                    <a:pt x="9701"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3" name="图形 13">
              <a:extLst>
                <a:ext uri="{FF2B5EF4-FFF2-40B4-BE49-F238E27FC236}">
                  <a16:creationId xmlns:a16="http://schemas.microsoft.com/office/drawing/2014/main" id="{5F504838-D1B4-6D81-3957-E534F517B6C3}"/>
                </a:ext>
              </a:extLst>
            </p:cNvPr>
            <p:cNvSpPr/>
            <p:nvPr/>
          </p:nvSpPr>
          <p:spPr>
            <a:xfrm>
              <a:off x="6912779" y="1918500"/>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307" y="0"/>
                    <a:pt x="11735" y="0"/>
                  </a:cubicBezTo>
                  <a:cubicBezTo>
                    <a:pt x="5164" y="0"/>
                    <a:pt x="0" y="5164"/>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4" name="图形 13">
              <a:extLst>
                <a:ext uri="{FF2B5EF4-FFF2-40B4-BE49-F238E27FC236}">
                  <a16:creationId xmlns:a16="http://schemas.microsoft.com/office/drawing/2014/main" id="{DAE54F85-FDB7-9CC7-67F2-E35452D0D7A9}"/>
                </a:ext>
              </a:extLst>
            </p:cNvPr>
            <p:cNvSpPr/>
            <p:nvPr/>
          </p:nvSpPr>
          <p:spPr>
            <a:xfrm>
              <a:off x="7011043" y="1983748"/>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5" name="图形 13">
              <a:extLst>
                <a:ext uri="{FF2B5EF4-FFF2-40B4-BE49-F238E27FC236}">
                  <a16:creationId xmlns:a16="http://schemas.microsoft.com/office/drawing/2014/main" id="{0DB2B5AD-BF44-8DDA-1717-FFF1056C7FD8}"/>
                </a:ext>
              </a:extLst>
            </p:cNvPr>
            <p:cNvSpPr/>
            <p:nvPr/>
          </p:nvSpPr>
          <p:spPr>
            <a:xfrm>
              <a:off x="7097728" y="2047432"/>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0" y="23471"/>
                    <a:pt x="23471" y="18151"/>
                    <a:pt x="23471" y="11735"/>
                  </a:cubicBezTo>
                  <a:cubicBezTo>
                    <a:pt x="23471" y="5320"/>
                    <a:pt x="18307" y="0"/>
                    <a:pt x="11735" y="0"/>
                  </a:cubicBezTo>
                  <a:cubicBezTo>
                    <a:pt x="5164" y="0"/>
                    <a:pt x="0" y="5320"/>
                    <a:pt x="0" y="11735"/>
                  </a:cubicBezTo>
                  <a:cubicBezTo>
                    <a:pt x="0" y="18307"/>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6" name="图形 13">
              <a:extLst>
                <a:ext uri="{FF2B5EF4-FFF2-40B4-BE49-F238E27FC236}">
                  <a16:creationId xmlns:a16="http://schemas.microsoft.com/office/drawing/2014/main" id="{48AECAC8-9F9D-1D68-68A6-C01E2102331B}"/>
                </a:ext>
              </a:extLst>
            </p:cNvPr>
            <p:cNvSpPr/>
            <p:nvPr/>
          </p:nvSpPr>
          <p:spPr>
            <a:xfrm>
              <a:off x="7187699" y="2124885"/>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579" y="0"/>
                    <a:pt x="7511" y="0"/>
                  </a:cubicBezTo>
                  <a:cubicBezTo>
                    <a:pt x="3286" y="0"/>
                    <a:pt x="0" y="3442"/>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7" name="图形 13">
              <a:extLst>
                <a:ext uri="{FF2B5EF4-FFF2-40B4-BE49-F238E27FC236}">
                  <a16:creationId xmlns:a16="http://schemas.microsoft.com/office/drawing/2014/main" id="{85DA5465-39C0-6026-9899-1BB99DB73062}"/>
                </a:ext>
              </a:extLst>
            </p:cNvPr>
            <p:cNvSpPr/>
            <p:nvPr/>
          </p:nvSpPr>
          <p:spPr>
            <a:xfrm>
              <a:off x="7265778" y="2200304"/>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8" name="图形 13">
              <a:extLst>
                <a:ext uri="{FF2B5EF4-FFF2-40B4-BE49-F238E27FC236}">
                  <a16:creationId xmlns:a16="http://schemas.microsoft.com/office/drawing/2014/main" id="{186E58E0-84B1-0FC0-2A33-9EABFA8F35FE}"/>
                </a:ext>
              </a:extLst>
            </p:cNvPr>
            <p:cNvSpPr/>
            <p:nvPr/>
          </p:nvSpPr>
          <p:spPr>
            <a:xfrm>
              <a:off x="7341666" y="2283703"/>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9" name="图形 13">
              <a:extLst>
                <a:ext uri="{FF2B5EF4-FFF2-40B4-BE49-F238E27FC236}">
                  <a16:creationId xmlns:a16="http://schemas.microsoft.com/office/drawing/2014/main" id="{64482E7B-BDA6-D606-8FB1-5F9BAE65D65D}"/>
                </a:ext>
              </a:extLst>
            </p:cNvPr>
            <p:cNvSpPr/>
            <p:nvPr/>
          </p:nvSpPr>
          <p:spPr>
            <a:xfrm>
              <a:off x="7415364" y="2375395"/>
              <a:ext cx="14082" cy="14082"/>
            </a:xfrm>
            <a:custGeom>
              <a:avLst/>
              <a:gdLst>
                <a:gd name="connsiteX0" fmla="*/ 7041 w 14082"/>
                <a:gd name="connsiteY0" fmla="*/ 14082 h 14082"/>
                <a:gd name="connsiteX1" fmla="*/ 14082 w 14082"/>
                <a:gd name="connsiteY1" fmla="*/ 7041 h 14082"/>
                <a:gd name="connsiteX2" fmla="*/ 7041 w 14082"/>
                <a:gd name="connsiteY2" fmla="*/ 0 h 14082"/>
                <a:gd name="connsiteX3" fmla="*/ 0 w 14082"/>
                <a:gd name="connsiteY3" fmla="*/ 7041 h 14082"/>
                <a:gd name="connsiteX4" fmla="*/ 7041 w 14082"/>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7041" y="14082"/>
                  </a:moveTo>
                  <a:cubicBezTo>
                    <a:pt x="10953" y="14082"/>
                    <a:pt x="14082" y="10953"/>
                    <a:pt x="14082" y="7041"/>
                  </a:cubicBezTo>
                  <a:cubicBezTo>
                    <a:pt x="14082" y="3129"/>
                    <a:pt x="10953" y="0"/>
                    <a:pt x="7041" y="0"/>
                  </a:cubicBezTo>
                  <a:cubicBezTo>
                    <a:pt x="3129" y="0"/>
                    <a:pt x="0" y="3129"/>
                    <a:pt x="0" y="7041"/>
                  </a:cubicBezTo>
                  <a:cubicBezTo>
                    <a:pt x="0" y="10953"/>
                    <a:pt x="3129"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0" name="图形 13">
              <a:extLst>
                <a:ext uri="{FF2B5EF4-FFF2-40B4-BE49-F238E27FC236}">
                  <a16:creationId xmlns:a16="http://schemas.microsoft.com/office/drawing/2014/main" id="{C4C46048-11E8-BD36-3EA7-E470A98021D9}"/>
                </a:ext>
              </a:extLst>
            </p:cNvPr>
            <p:cNvSpPr/>
            <p:nvPr/>
          </p:nvSpPr>
          <p:spPr>
            <a:xfrm>
              <a:off x="7479361" y="2467400"/>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579" y="15021"/>
                    <a:pt x="15021" y="11579"/>
                    <a:pt x="15021" y="7511"/>
                  </a:cubicBezTo>
                  <a:cubicBezTo>
                    <a:pt x="15021" y="3442"/>
                    <a:pt x="11579" y="0"/>
                    <a:pt x="7511" y="0"/>
                  </a:cubicBezTo>
                  <a:cubicBezTo>
                    <a:pt x="3286" y="0"/>
                    <a:pt x="0" y="3286"/>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1" name="图形 13">
              <a:extLst>
                <a:ext uri="{FF2B5EF4-FFF2-40B4-BE49-F238E27FC236}">
                  <a16:creationId xmlns:a16="http://schemas.microsoft.com/office/drawing/2014/main" id="{2950383D-96E2-D29D-C772-5627EF594C9A}"/>
                </a:ext>
              </a:extLst>
            </p:cNvPr>
            <p:cNvSpPr/>
            <p:nvPr/>
          </p:nvSpPr>
          <p:spPr>
            <a:xfrm>
              <a:off x="7537881" y="2563786"/>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579" y="0"/>
                    <a:pt x="7511" y="0"/>
                  </a:cubicBezTo>
                  <a:cubicBezTo>
                    <a:pt x="3286" y="0"/>
                    <a:pt x="0" y="3442"/>
                    <a:pt x="0" y="7511"/>
                  </a:cubicBezTo>
                  <a:cubicBezTo>
                    <a:pt x="0" y="11735"/>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2" name="图形 13">
              <a:extLst>
                <a:ext uri="{FF2B5EF4-FFF2-40B4-BE49-F238E27FC236}">
                  <a16:creationId xmlns:a16="http://schemas.microsoft.com/office/drawing/2014/main" id="{A692484F-47F9-A8AE-EE78-CA978320D18A}"/>
                </a:ext>
              </a:extLst>
            </p:cNvPr>
            <p:cNvSpPr/>
            <p:nvPr/>
          </p:nvSpPr>
          <p:spPr>
            <a:xfrm>
              <a:off x="7589204" y="2663145"/>
              <a:ext cx="16586" cy="16586"/>
            </a:xfrm>
            <a:custGeom>
              <a:avLst/>
              <a:gdLst>
                <a:gd name="connsiteX0" fmla="*/ 8293 w 16586"/>
                <a:gd name="connsiteY0" fmla="*/ 16586 h 16586"/>
                <a:gd name="connsiteX1" fmla="*/ 16586 w 16586"/>
                <a:gd name="connsiteY1" fmla="*/ 8293 h 16586"/>
                <a:gd name="connsiteX2" fmla="*/ 8293 w 16586"/>
                <a:gd name="connsiteY2" fmla="*/ 0 h 16586"/>
                <a:gd name="connsiteX3" fmla="*/ 0 w 16586"/>
                <a:gd name="connsiteY3" fmla="*/ 8293 h 16586"/>
                <a:gd name="connsiteX4" fmla="*/ 8293 w 16586"/>
                <a:gd name="connsiteY4" fmla="*/ 16586 h 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 h="16586">
                  <a:moveTo>
                    <a:pt x="8293" y="16586"/>
                  </a:moveTo>
                  <a:cubicBezTo>
                    <a:pt x="12831" y="16586"/>
                    <a:pt x="16586" y="12831"/>
                    <a:pt x="16586" y="8293"/>
                  </a:cubicBezTo>
                  <a:cubicBezTo>
                    <a:pt x="16586" y="3755"/>
                    <a:pt x="12831" y="0"/>
                    <a:pt x="8293" y="0"/>
                  </a:cubicBezTo>
                  <a:cubicBezTo>
                    <a:pt x="3755" y="0"/>
                    <a:pt x="0" y="3755"/>
                    <a:pt x="0" y="8293"/>
                  </a:cubicBezTo>
                  <a:cubicBezTo>
                    <a:pt x="0" y="12831"/>
                    <a:pt x="3755" y="16586"/>
                    <a:pt x="8293" y="1658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3" name="图形 13">
              <a:extLst>
                <a:ext uri="{FF2B5EF4-FFF2-40B4-BE49-F238E27FC236}">
                  <a16:creationId xmlns:a16="http://schemas.microsoft.com/office/drawing/2014/main" id="{88395F3B-1EB4-5CDE-0E65-48EF3EA55436}"/>
                </a:ext>
              </a:extLst>
            </p:cNvPr>
            <p:cNvSpPr/>
            <p:nvPr/>
          </p:nvSpPr>
          <p:spPr>
            <a:xfrm>
              <a:off x="7637397" y="2768763"/>
              <a:ext cx="11578" cy="11578"/>
            </a:xfrm>
            <a:custGeom>
              <a:avLst/>
              <a:gdLst>
                <a:gd name="connsiteX0" fmla="*/ 5790 w 11578"/>
                <a:gd name="connsiteY0" fmla="*/ 11579 h 11578"/>
                <a:gd name="connsiteX1" fmla="*/ 11579 w 11578"/>
                <a:gd name="connsiteY1" fmla="*/ 5789 h 11578"/>
                <a:gd name="connsiteX2" fmla="*/ 5790 w 11578"/>
                <a:gd name="connsiteY2" fmla="*/ 0 h 11578"/>
                <a:gd name="connsiteX3" fmla="*/ 0 w 11578"/>
                <a:gd name="connsiteY3" fmla="*/ 5789 h 11578"/>
                <a:gd name="connsiteX4" fmla="*/ 5790 w 11578"/>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5790" y="11579"/>
                  </a:moveTo>
                  <a:cubicBezTo>
                    <a:pt x="9075" y="11579"/>
                    <a:pt x="11579" y="8919"/>
                    <a:pt x="11579" y="5789"/>
                  </a:cubicBezTo>
                  <a:cubicBezTo>
                    <a:pt x="11579" y="2660"/>
                    <a:pt x="8919" y="0"/>
                    <a:pt x="5790" y="0"/>
                  </a:cubicBezTo>
                  <a:cubicBezTo>
                    <a:pt x="2504" y="0"/>
                    <a:pt x="0" y="2660"/>
                    <a:pt x="0" y="5789"/>
                  </a:cubicBezTo>
                  <a:cubicBezTo>
                    <a:pt x="0" y="8919"/>
                    <a:pt x="2504" y="11579"/>
                    <a:pt x="5790"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4" name="图形 13">
              <a:extLst>
                <a:ext uri="{FF2B5EF4-FFF2-40B4-BE49-F238E27FC236}">
                  <a16:creationId xmlns:a16="http://schemas.microsoft.com/office/drawing/2014/main" id="{950141CF-4302-407B-6888-AAD482E8C99B}"/>
                </a:ext>
              </a:extLst>
            </p:cNvPr>
            <p:cNvSpPr/>
            <p:nvPr/>
          </p:nvSpPr>
          <p:spPr>
            <a:xfrm>
              <a:off x="7677923" y="287610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5" name="图形 13">
              <a:extLst>
                <a:ext uri="{FF2B5EF4-FFF2-40B4-BE49-F238E27FC236}">
                  <a16:creationId xmlns:a16="http://schemas.microsoft.com/office/drawing/2014/main" id="{4489BC98-FD0F-47A8-5950-806B2C36DBE9}"/>
                </a:ext>
              </a:extLst>
            </p:cNvPr>
            <p:cNvSpPr/>
            <p:nvPr/>
          </p:nvSpPr>
          <p:spPr>
            <a:xfrm>
              <a:off x="7709999" y="2984067"/>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6" name="图形 13">
              <a:extLst>
                <a:ext uri="{FF2B5EF4-FFF2-40B4-BE49-F238E27FC236}">
                  <a16:creationId xmlns:a16="http://schemas.microsoft.com/office/drawing/2014/main" id="{7902911E-F3C4-4003-84EB-B733C3EE24F7}"/>
                </a:ext>
              </a:extLst>
            </p:cNvPr>
            <p:cNvSpPr/>
            <p:nvPr/>
          </p:nvSpPr>
          <p:spPr>
            <a:xfrm>
              <a:off x="7732688" y="3091563"/>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7" name="图形 13">
              <a:extLst>
                <a:ext uri="{FF2B5EF4-FFF2-40B4-BE49-F238E27FC236}">
                  <a16:creationId xmlns:a16="http://schemas.microsoft.com/office/drawing/2014/main" id="{8955A90C-25B5-CEE9-01C3-5FF545EE38B0}"/>
                </a:ext>
              </a:extLst>
            </p:cNvPr>
            <p:cNvSpPr/>
            <p:nvPr/>
          </p:nvSpPr>
          <p:spPr>
            <a:xfrm>
              <a:off x="7751145" y="3203440"/>
              <a:ext cx="12523" cy="12517"/>
            </a:xfrm>
            <a:custGeom>
              <a:avLst/>
              <a:gdLst>
                <a:gd name="connsiteX0" fmla="*/ 6265 w 12523"/>
                <a:gd name="connsiteY0" fmla="*/ 12518 h 12517"/>
                <a:gd name="connsiteX1" fmla="*/ 12524 w 12523"/>
                <a:gd name="connsiteY1" fmla="*/ 6259 h 12517"/>
                <a:gd name="connsiteX2" fmla="*/ 6265 w 12523"/>
                <a:gd name="connsiteY2" fmla="*/ 0 h 12517"/>
                <a:gd name="connsiteX3" fmla="*/ 6 w 12523"/>
                <a:gd name="connsiteY3" fmla="*/ 6259 h 12517"/>
                <a:gd name="connsiteX4" fmla="*/ 6265 w 12523"/>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3" h="12517">
                  <a:moveTo>
                    <a:pt x="6265" y="12518"/>
                  </a:moveTo>
                  <a:cubicBezTo>
                    <a:pt x="9707" y="12518"/>
                    <a:pt x="12524" y="9701"/>
                    <a:pt x="12524" y="6259"/>
                  </a:cubicBezTo>
                  <a:cubicBezTo>
                    <a:pt x="12524" y="2817"/>
                    <a:pt x="9707" y="0"/>
                    <a:pt x="6265" y="0"/>
                  </a:cubicBezTo>
                  <a:cubicBezTo>
                    <a:pt x="2823" y="0"/>
                    <a:pt x="6" y="2817"/>
                    <a:pt x="6" y="6259"/>
                  </a:cubicBezTo>
                  <a:cubicBezTo>
                    <a:pt x="-150" y="9701"/>
                    <a:pt x="2666" y="12518"/>
                    <a:pt x="6265"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8" name="图形 13">
              <a:extLst>
                <a:ext uri="{FF2B5EF4-FFF2-40B4-BE49-F238E27FC236}">
                  <a16:creationId xmlns:a16="http://schemas.microsoft.com/office/drawing/2014/main" id="{16016D60-B782-68C1-6E0B-026A06BD7E0D}"/>
                </a:ext>
              </a:extLst>
            </p:cNvPr>
            <p:cNvSpPr/>
            <p:nvPr/>
          </p:nvSpPr>
          <p:spPr>
            <a:xfrm>
              <a:off x="7762411" y="3316255"/>
              <a:ext cx="11741" cy="11578"/>
            </a:xfrm>
            <a:custGeom>
              <a:avLst/>
              <a:gdLst>
                <a:gd name="connsiteX0" fmla="*/ 5796 w 11741"/>
                <a:gd name="connsiteY0" fmla="*/ 11579 h 11578"/>
                <a:gd name="connsiteX1" fmla="*/ 11742 w 11741"/>
                <a:gd name="connsiteY1" fmla="*/ 5789 h 11578"/>
                <a:gd name="connsiteX2" fmla="*/ 5796 w 11741"/>
                <a:gd name="connsiteY2" fmla="*/ 0 h 11578"/>
                <a:gd name="connsiteX3" fmla="*/ 7 w 11741"/>
                <a:gd name="connsiteY3" fmla="*/ 5789 h 11578"/>
                <a:gd name="connsiteX4" fmla="*/ 5796 w 11741"/>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578">
                  <a:moveTo>
                    <a:pt x="5796" y="11579"/>
                  </a:moveTo>
                  <a:cubicBezTo>
                    <a:pt x="9082" y="11579"/>
                    <a:pt x="11742" y="8919"/>
                    <a:pt x="11742" y="5789"/>
                  </a:cubicBezTo>
                  <a:cubicBezTo>
                    <a:pt x="11742" y="2504"/>
                    <a:pt x="9082" y="0"/>
                    <a:pt x="5796" y="0"/>
                  </a:cubicBezTo>
                  <a:cubicBezTo>
                    <a:pt x="2510" y="0"/>
                    <a:pt x="7" y="2660"/>
                    <a:pt x="7" y="5789"/>
                  </a:cubicBezTo>
                  <a:cubicBezTo>
                    <a:pt x="-150" y="8919"/>
                    <a:pt x="2510" y="11579"/>
                    <a:pt x="5796"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9" name="图形 13">
              <a:extLst>
                <a:ext uri="{FF2B5EF4-FFF2-40B4-BE49-F238E27FC236}">
                  <a16:creationId xmlns:a16="http://schemas.microsoft.com/office/drawing/2014/main" id="{756AF47B-E7C8-3B06-DE03-8CBECD5CE588}"/>
                </a:ext>
              </a:extLst>
            </p:cNvPr>
            <p:cNvSpPr/>
            <p:nvPr/>
          </p:nvSpPr>
          <p:spPr>
            <a:xfrm>
              <a:off x="7890411" y="3427506"/>
              <a:ext cx="14082" cy="14238"/>
            </a:xfrm>
            <a:custGeom>
              <a:avLst/>
              <a:gdLst>
                <a:gd name="connsiteX0" fmla="*/ 7041 w 14082"/>
                <a:gd name="connsiteY0" fmla="*/ 14239 h 14238"/>
                <a:gd name="connsiteX1" fmla="*/ 14082 w 14082"/>
                <a:gd name="connsiteY1" fmla="*/ 7198 h 14238"/>
                <a:gd name="connsiteX2" fmla="*/ 7041 w 14082"/>
                <a:gd name="connsiteY2" fmla="*/ 0 h 14238"/>
                <a:gd name="connsiteX3" fmla="*/ 0 w 14082"/>
                <a:gd name="connsiteY3" fmla="*/ 7198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09"/>
                    <a:pt x="14082" y="7198"/>
                  </a:cubicBezTo>
                  <a:cubicBezTo>
                    <a:pt x="14082" y="3286"/>
                    <a:pt x="10953" y="0"/>
                    <a:pt x="7041" y="0"/>
                  </a:cubicBezTo>
                  <a:cubicBezTo>
                    <a:pt x="3130" y="0"/>
                    <a:pt x="0" y="3129"/>
                    <a:pt x="0" y="7198"/>
                  </a:cubicBezTo>
                  <a:cubicBezTo>
                    <a:pt x="0" y="11109"/>
                    <a:pt x="3130"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0" name="图形 13">
              <a:extLst>
                <a:ext uri="{FF2B5EF4-FFF2-40B4-BE49-F238E27FC236}">
                  <a16:creationId xmlns:a16="http://schemas.microsoft.com/office/drawing/2014/main" id="{64CA7A79-9524-259E-E2ED-66A05FFCED96}"/>
                </a:ext>
              </a:extLst>
            </p:cNvPr>
            <p:cNvSpPr/>
            <p:nvPr/>
          </p:nvSpPr>
          <p:spPr>
            <a:xfrm>
              <a:off x="7886968" y="3540322"/>
              <a:ext cx="14082" cy="14238"/>
            </a:xfrm>
            <a:custGeom>
              <a:avLst/>
              <a:gdLst>
                <a:gd name="connsiteX0" fmla="*/ 7041 w 14082"/>
                <a:gd name="connsiteY0" fmla="*/ 14239 h 14238"/>
                <a:gd name="connsiteX1" fmla="*/ 14082 w 14082"/>
                <a:gd name="connsiteY1" fmla="*/ 7198 h 14238"/>
                <a:gd name="connsiteX2" fmla="*/ 7041 w 14082"/>
                <a:gd name="connsiteY2" fmla="*/ 0 h 14238"/>
                <a:gd name="connsiteX3" fmla="*/ 0 w 14082"/>
                <a:gd name="connsiteY3" fmla="*/ 7198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10"/>
                    <a:pt x="14082" y="7198"/>
                  </a:cubicBezTo>
                  <a:cubicBezTo>
                    <a:pt x="14082" y="3286"/>
                    <a:pt x="10953" y="0"/>
                    <a:pt x="7041" y="0"/>
                  </a:cubicBezTo>
                  <a:cubicBezTo>
                    <a:pt x="3130" y="0"/>
                    <a:pt x="0" y="3130"/>
                    <a:pt x="0" y="7198"/>
                  </a:cubicBezTo>
                  <a:cubicBezTo>
                    <a:pt x="0" y="10953"/>
                    <a:pt x="3130"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1" name="图形 13">
              <a:extLst>
                <a:ext uri="{FF2B5EF4-FFF2-40B4-BE49-F238E27FC236}">
                  <a16:creationId xmlns:a16="http://schemas.microsoft.com/office/drawing/2014/main" id="{71943FEA-26F3-7DFB-BBD5-51A9297A595C}"/>
                </a:ext>
              </a:extLst>
            </p:cNvPr>
            <p:cNvSpPr/>
            <p:nvPr/>
          </p:nvSpPr>
          <p:spPr>
            <a:xfrm>
              <a:off x="7876485" y="3652199"/>
              <a:ext cx="15021" cy="15021"/>
            </a:xfrm>
            <a:custGeom>
              <a:avLst/>
              <a:gdLst>
                <a:gd name="connsiteX0" fmla="*/ 7510 w 15021"/>
                <a:gd name="connsiteY0" fmla="*/ 15021 h 15021"/>
                <a:gd name="connsiteX1" fmla="*/ 15021 w 15021"/>
                <a:gd name="connsiteY1" fmla="*/ 7511 h 15021"/>
                <a:gd name="connsiteX2" fmla="*/ 7510 w 15021"/>
                <a:gd name="connsiteY2" fmla="*/ 0 h 15021"/>
                <a:gd name="connsiteX3" fmla="*/ 0 w 15021"/>
                <a:gd name="connsiteY3" fmla="*/ 7511 h 15021"/>
                <a:gd name="connsiteX4" fmla="*/ 7510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0" y="15021"/>
                  </a:moveTo>
                  <a:cubicBezTo>
                    <a:pt x="11735" y="15021"/>
                    <a:pt x="15021" y="11579"/>
                    <a:pt x="15021" y="7511"/>
                  </a:cubicBezTo>
                  <a:cubicBezTo>
                    <a:pt x="15021" y="3286"/>
                    <a:pt x="11579" y="0"/>
                    <a:pt x="7510" y="0"/>
                  </a:cubicBezTo>
                  <a:cubicBezTo>
                    <a:pt x="3286" y="0"/>
                    <a:pt x="0" y="3286"/>
                    <a:pt x="0" y="7511"/>
                  </a:cubicBezTo>
                  <a:cubicBezTo>
                    <a:pt x="0" y="11735"/>
                    <a:pt x="3286" y="15021"/>
                    <a:pt x="7510"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2" name="图形 13">
              <a:extLst>
                <a:ext uri="{FF2B5EF4-FFF2-40B4-BE49-F238E27FC236}">
                  <a16:creationId xmlns:a16="http://schemas.microsoft.com/office/drawing/2014/main" id="{AEE25E7D-5661-3C73-E91B-97454F1004ED}"/>
                </a:ext>
              </a:extLst>
            </p:cNvPr>
            <p:cNvSpPr/>
            <p:nvPr/>
          </p:nvSpPr>
          <p:spPr>
            <a:xfrm>
              <a:off x="7858804" y="3762824"/>
              <a:ext cx="16742" cy="16742"/>
            </a:xfrm>
            <a:custGeom>
              <a:avLst/>
              <a:gdLst>
                <a:gd name="connsiteX0" fmla="*/ 8293 w 16742"/>
                <a:gd name="connsiteY0" fmla="*/ 16743 h 16742"/>
                <a:gd name="connsiteX1" fmla="*/ 16743 w 16742"/>
                <a:gd name="connsiteY1" fmla="*/ 8293 h 16742"/>
                <a:gd name="connsiteX2" fmla="*/ 8293 w 16742"/>
                <a:gd name="connsiteY2" fmla="*/ 0 h 16742"/>
                <a:gd name="connsiteX3" fmla="*/ 0 w 16742"/>
                <a:gd name="connsiteY3" fmla="*/ 8293 h 16742"/>
                <a:gd name="connsiteX4" fmla="*/ 8293 w 16742"/>
                <a:gd name="connsiteY4" fmla="*/ 16743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6742">
                  <a:moveTo>
                    <a:pt x="8293" y="16743"/>
                  </a:moveTo>
                  <a:cubicBezTo>
                    <a:pt x="12987" y="16743"/>
                    <a:pt x="16743" y="12987"/>
                    <a:pt x="16743" y="8293"/>
                  </a:cubicBezTo>
                  <a:cubicBezTo>
                    <a:pt x="16743" y="3755"/>
                    <a:pt x="12987" y="0"/>
                    <a:pt x="8293" y="0"/>
                  </a:cubicBezTo>
                  <a:cubicBezTo>
                    <a:pt x="3755" y="0"/>
                    <a:pt x="0" y="3755"/>
                    <a:pt x="0" y="8293"/>
                  </a:cubicBezTo>
                  <a:cubicBezTo>
                    <a:pt x="0" y="12987"/>
                    <a:pt x="3755" y="16743"/>
                    <a:pt x="8293" y="167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3" name="图形 13">
              <a:extLst>
                <a:ext uri="{FF2B5EF4-FFF2-40B4-BE49-F238E27FC236}">
                  <a16:creationId xmlns:a16="http://schemas.microsoft.com/office/drawing/2014/main" id="{BF4EB57D-5774-BE09-F618-057A0446E35D}"/>
                </a:ext>
              </a:extLst>
            </p:cNvPr>
            <p:cNvSpPr/>
            <p:nvPr/>
          </p:nvSpPr>
          <p:spPr>
            <a:xfrm>
              <a:off x="7830479" y="3868129"/>
              <a:ext cx="26759" cy="26756"/>
            </a:xfrm>
            <a:custGeom>
              <a:avLst/>
              <a:gdLst>
                <a:gd name="connsiteX0" fmla="*/ 13303 w 26759"/>
                <a:gd name="connsiteY0" fmla="*/ 26756 h 26756"/>
                <a:gd name="connsiteX1" fmla="*/ 26759 w 26759"/>
                <a:gd name="connsiteY1" fmla="*/ 13457 h 26756"/>
                <a:gd name="connsiteX2" fmla="*/ 13303 w 26759"/>
                <a:gd name="connsiteY2" fmla="*/ 0 h 26756"/>
                <a:gd name="connsiteX3" fmla="*/ 3 w 26759"/>
                <a:gd name="connsiteY3" fmla="*/ 13457 h 26756"/>
                <a:gd name="connsiteX4" fmla="*/ 13303 w 26759"/>
                <a:gd name="connsiteY4" fmla="*/ 26756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9" h="26756">
                  <a:moveTo>
                    <a:pt x="13303" y="26756"/>
                  </a:moveTo>
                  <a:cubicBezTo>
                    <a:pt x="20657" y="26756"/>
                    <a:pt x="26759" y="20810"/>
                    <a:pt x="26759" y="13457"/>
                  </a:cubicBezTo>
                  <a:cubicBezTo>
                    <a:pt x="26759" y="6102"/>
                    <a:pt x="20813" y="0"/>
                    <a:pt x="13303" y="0"/>
                  </a:cubicBezTo>
                  <a:cubicBezTo>
                    <a:pt x="5949" y="0"/>
                    <a:pt x="3" y="5946"/>
                    <a:pt x="3" y="13457"/>
                  </a:cubicBezTo>
                  <a:cubicBezTo>
                    <a:pt x="-154" y="20810"/>
                    <a:pt x="5792" y="26756"/>
                    <a:pt x="13303" y="267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4" name="图形 13">
              <a:extLst>
                <a:ext uri="{FF2B5EF4-FFF2-40B4-BE49-F238E27FC236}">
                  <a16:creationId xmlns:a16="http://schemas.microsoft.com/office/drawing/2014/main" id="{DF2F41B2-9A24-4071-F776-26B9062DEC12}"/>
                </a:ext>
              </a:extLst>
            </p:cNvPr>
            <p:cNvSpPr/>
            <p:nvPr/>
          </p:nvSpPr>
          <p:spPr>
            <a:xfrm>
              <a:off x="7798719" y="3975311"/>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5" name="图形 13">
              <a:extLst>
                <a:ext uri="{FF2B5EF4-FFF2-40B4-BE49-F238E27FC236}">
                  <a16:creationId xmlns:a16="http://schemas.microsoft.com/office/drawing/2014/main" id="{EFF2B63F-9B88-E2B3-4108-B48627614781}"/>
                </a:ext>
              </a:extLst>
            </p:cNvPr>
            <p:cNvSpPr/>
            <p:nvPr/>
          </p:nvSpPr>
          <p:spPr>
            <a:xfrm>
              <a:off x="7762261" y="4082025"/>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6" name="图形 13">
              <a:extLst>
                <a:ext uri="{FF2B5EF4-FFF2-40B4-BE49-F238E27FC236}">
                  <a16:creationId xmlns:a16="http://schemas.microsoft.com/office/drawing/2014/main" id="{C277A54F-9CDD-D9AE-84F0-BCF3AECDFD22}"/>
                </a:ext>
              </a:extLst>
            </p:cNvPr>
            <p:cNvSpPr/>
            <p:nvPr/>
          </p:nvSpPr>
          <p:spPr>
            <a:xfrm>
              <a:off x="7720952" y="4187799"/>
              <a:ext cx="26756" cy="26913"/>
            </a:xfrm>
            <a:custGeom>
              <a:avLst/>
              <a:gdLst>
                <a:gd name="connsiteX0" fmla="*/ 13457 w 26756"/>
                <a:gd name="connsiteY0" fmla="*/ 26913 h 26913"/>
                <a:gd name="connsiteX1" fmla="*/ 26756 w 26756"/>
                <a:gd name="connsiteY1" fmla="*/ 13457 h 26913"/>
                <a:gd name="connsiteX2" fmla="*/ 13457 w 26756"/>
                <a:gd name="connsiteY2" fmla="*/ 0 h 26913"/>
                <a:gd name="connsiteX3" fmla="*/ 0 w 26756"/>
                <a:gd name="connsiteY3" fmla="*/ 13457 h 26913"/>
                <a:gd name="connsiteX4" fmla="*/ 13457 w 26756"/>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913">
                  <a:moveTo>
                    <a:pt x="13457" y="26913"/>
                  </a:moveTo>
                  <a:cubicBezTo>
                    <a:pt x="20810" y="26913"/>
                    <a:pt x="26756" y="20967"/>
                    <a:pt x="26756" y="13457"/>
                  </a:cubicBezTo>
                  <a:cubicBezTo>
                    <a:pt x="26756" y="6102"/>
                    <a:pt x="20810" y="0"/>
                    <a:pt x="13457" y="0"/>
                  </a:cubicBezTo>
                  <a:cubicBezTo>
                    <a:pt x="6102" y="0"/>
                    <a:pt x="0" y="5946"/>
                    <a:pt x="0" y="13457"/>
                  </a:cubicBezTo>
                  <a:cubicBezTo>
                    <a:pt x="156" y="20967"/>
                    <a:pt x="6102" y="26913"/>
                    <a:pt x="13457"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7" name="图形 13">
              <a:extLst>
                <a:ext uri="{FF2B5EF4-FFF2-40B4-BE49-F238E27FC236}">
                  <a16:creationId xmlns:a16="http://schemas.microsoft.com/office/drawing/2014/main" id="{89195DDA-43AA-6C2C-8A30-DECC8A3589AD}"/>
                </a:ext>
              </a:extLst>
            </p:cNvPr>
            <p:cNvSpPr/>
            <p:nvPr/>
          </p:nvSpPr>
          <p:spPr>
            <a:xfrm>
              <a:off x="7666344" y="4283716"/>
              <a:ext cx="38492" cy="38491"/>
            </a:xfrm>
            <a:custGeom>
              <a:avLst/>
              <a:gdLst>
                <a:gd name="connsiteX0" fmla="*/ 19246 w 38492"/>
                <a:gd name="connsiteY0" fmla="*/ 38492 h 38491"/>
                <a:gd name="connsiteX1" fmla="*/ 38492 w 38492"/>
                <a:gd name="connsiteY1" fmla="*/ 19246 h 38491"/>
                <a:gd name="connsiteX2" fmla="*/ 19246 w 38492"/>
                <a:gd name="connsiteY2" fmla="*/ 0 h 38491"/>
                <a:gd name="connsiteX3" fmla="*/ 0 w 38492"/>
                <a:gd name="connsiteY3" fmla="*/ 19246 h 38491"/>
                <a:gd name="connsiteX4" fmla="*/ 19246 w 38492"/>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2"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8" name="图形 13">
              <a:extLst>
                <a:ext uri="{FF2B5EF4-FFF2-40B4-BE49-F238E27FC236}">
                  <a16:creationId xmlns:a16="http://schemas.microsoft.com/office/drawing/2014/main" id="{526C9E8B-764A-F820-65EB-C3D4DA2EF847}"/>
                </a:ext>
              </a:extLst>
            </p:cNvPr>
            <p:cNvSpPr/>
            <p:nvPr/>
          </p:nvSpPr>
          <p:spPr>
            <a:xfrm>
              <a:off x="7613926" y="4384639"/>
              <a:ext cx="33484" cy="33484"/>
            </a:xfrm>
            <a:custGeom>
              <a:avLst/>
              <a:gdLst>
                <a:gd name="connsiteX0" fmla="*/ 16743 w 33484"/>
                <a:gd name="connsiteY0" fmla="*/ 33485 h 33484"/>
                <a:gd name="connsiteX1" fmla="*/ 33485 w 33484"/>
                <a:gd name="connsiteY1" fmla="*/ 16742 h 33484"/>
                <a:gd name="connsiteX2" fmla="*/ 16743 w 33484"/>
                <a:gd name="connsiteY2" fmla="*/ 0 h 33484"/>
                <a:gd name="connsiteX3" fmla="*/ 0 w 33484"/>
                <a:gd name="connsiteY3" fmla="*/ 16742 h 33484"/>
                <a:gd name="connsiteX4" fmla="*/ 16743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3" y="33485"/>
                  </a:moveTo>
                  <a:cubicBezTo>
                    <a:pt x="25974" y="33485"/>
                    <a:pt x="33485" y="25974"/>
                    <a:pt x="33485" y="16742"/>
                  </a:cubicBezTo>
                  <a:cubicBezTo>
                    <a:pt x="33485" y="7511"/>
                    <a:pt x="25974" y="0"/>
                    <a:pt x="16743" y="0"/>
                  </a:cubicBezTo>
                  <a:cubicBezTo>
                    <a:pt x="7511" y="0"/>
                    <a:pt x="0" y="7511"/>
                    <a:pt x="0" y="16742"/>
                  </a:cubicBezTo>
                  <a:cubicBezTo>
                    <a:pt x="0" y="25974"/>
                    <a:pt x="7511" y="33485"/>
                    <a:pt x="16743"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9" name="图形 13">
              <a:extLst>
                <a:ext uri="{FF2B5EF4-FFF2-40B4-BE49-F238E27FC236}">
                  <a16:creationId xmlns:a16="http://schemas.microsoft.com/office/drawing/2014/main" id="{2B89F2E6-65CE-5B51-C752-B3BDE6877524}"/>
                </a:ext>
              </a:extLst>
            </p:cNvPr>
            <p:cNvSpPr/>
            <p:nvPr/>
          </p:nvSpPr>
          <p:spPr>
            <a:xfrm>
              <a:off x="7547739" y="4474141"/>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580"/>
                    <a:pt x="9858"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0" name="图形 13">
              <a:extLst>
                <a:ext uri="{FF2B5EF4-FFF2-40B4-BE49-F238E27FC236}">
                  <a16:creationId xmlns:a16="http://schemas.microsoft.com/office/drawing/2014/main" id="{1A63BB9E-DD17-BFD9-99A4-015C1C66EEA7}"/>
                </a:ext>
              </a:extLst>
            </p:cNvPr>
            <p:cNvSpPr/>
            <p:nvPr/>
          </p:nvSpPr>
          <p:spPr>
            <a:xfrm>
              <a:off x="7481395" y="4565520"/>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424"/>
                    <a:pt x="10014"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1" name="图形 13">
              <a:extLst>
                <a:ext uri="{FF2B5EF4-FFF2-40B4-BE49-F238E27FC236}">
                  <a16:creationId xmlns:a16="http://schemas.microsoft.com/office/drawing/2014/main" id="{CBB1CB2B-7AF4-84DE-1FC3-05603058E403}"/>
                </a:ext>
              </a:extLst>
            </p:cNvPr>
            <p:cNvSpPr/>
            <p:nvPr/>
          </p:nvSpPr>
          <p:spPr>
            <a:xfrm>
              <a:off x="7403159" y="4646103"/>
              <a:ext cx="57581" cy="57581"/>
            </a:xfrm>
            <a:custGeom>
              <a:avLst/>
              <a:gdLst>
                <a:gd name="connsiteX0" fmla="*/ 28791 w 57581"/>
                <a:gd name="connsiteY0" fmla="*/ 57581 h 57581"/>
                <a:gd name="connsiteX1" fmla="*/ 57582 w 57581"/>
                <a:gd name="connsiteY1" fmla="*/ 28791 h 57581"/>
                <a:gd name="connsiteX2" fmla="*/ 28791 w 57581"/>
                <a:gd name="connsiteY2" fmla="*/ 0 h 57581"/>
                <a:gd name="connsiteX3" fmla="*/ 0 w 57581"/>
                <a:gd name="connsiteY3" fmla="*/ 28791 h 57581"/>
                <a:gd name="connsiteX4" fmla="*/ 28791 w 57581"/>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1" h="57581">
                  <a:moveTo>
                    <a:pt x="28791" y="57581"/>
                  </a:moveTo>
                  <a:cubicBezTo>
                    <a:pt x="44751" y="57581"/>
                    <a:pt x="57582" y="44594"/>
                    <a:pt x="57582" y="28791"/>
                  </a:cubicBezTo>
                  <a:cubicBezTo>
                    <a:pt x="57582" y="12830"/>
                    <a:pt x="44594" y="0"/>
                    <a:pt x="28791" y="0"/>
                  </a:cubicBezTo>
                  <a:cubicBezTo>
                    <a:pt x="12831" y="0"/>
                    <a:pt x="0" y="12987"/>
                    <a:pt x="0" y="28791"/>
                  </a:cubicBezTo>
                  <a:cubicBezTo>
                    <a:pt x="0" y="44594"/>
                    <a:pt x="12831" y="57581"/>
                    <a:pt x="28791"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2" name="图形 13">
              <a:extLst>
                <a:ext uri="{FF2B5EF4-FFF2-40B4-BE49-F238E27FC236}">
                  <a16:creationId xmlns:a16="http://schemas.microsoft.com/office/drawing/2014/main" id="{A7D6D339-9986-D4DA-ABFA-9388A9E124AE}"/>
                </a:ext>
              </a:extLst>
            </p:cNvPr>
            <p:cNvSpPr/>
            <p:nvPr/>
          </p:nvSpPr>
          <p:spPr>
            <a:xfrm>
              <a:off x="7338537" y="4740767"/>
              <a:ext cx="33484" cy="33484"/>
            </a:xfrm>
            <a:custGeom>
              <a:avLst/>
              <a:gdLst>
                <a:gd name="connsiteX0" fmla="*/ 16742 w 33484"/>
                <a:gd name="connsiteY0" fmla="*/ 33485 h 33484"/>
                <a:gd name="connsiteX1" fmla="*/ 33485 w 33484"/>
                <a:gd name="connsiteY1" fmla="*/ 16743 h 33484"/>
                <a:gd name="connsiteX2" fmla="*/ 16742 w 33484"/>
                <a:gd name="connsiteY2" fmla="*/ 0 h 33484"/>
                <a:gd name="connsiteX3" fmla="*/ 0 w 33484"/>
                <a:gd name="connsiteY3" fmla="*/ 16743 h 33484"/>
                <a:gd name="connsiteX4" fmla="*/ 16742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2" y="33485"/>
                  </a:moveTo>
                  <a:cubicBezTo>
                    <a:pt x="25974" y="33485"/>
                    <a:pt x="33485" y="25974"/>
                    <a:pt x="33485" y="16743"/>
                  </a:cubicBezTo>
                  <a:cubicBezTo>
                    <a:pt x="33485" y="7511"/>
                    <a:pt x="25974" y="0"/>
                    <a:pt x="16742" y="0"/>
                  </a:cubicBezTo>
                  <a:cubicBezTo>
                    <a:pt x="7511" y="0"/>
                    <a:pt x="0" y="7511"/>
                    <a:pt x="0" y="16743"/>
                  </a:cubicBezTo>
                  <a:cubicBezTo>
                    <a:pt x="0" y="25974"/>
                    <a:pt x="7511" y="33485"/>
                    <a:pt x="16742"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3" name="图形 13">
              <a:extLst>
                <a:ext uri="{FF2B5EF4-FFF2-40B4-BE49-F238E27FC236}">
                  <a16:creationId xmlns:a16="http://schemas.microsoft.com/office/drawing/2014/main" id="{3C30D545-9EF9-290F-D654-6E83D015000D}"/>
                </a:ext>
              </a:extLst>
            </p:cNvPr>
            <p:cNvSpPr/>
            <p:nvPr/>
          </p:nvSpPr>
          <p:spPr>
            <a:xfrm>
              <a:off x="7241055" y="4802886"/>
              <a:ext cx="65248" cy="65091"/>
            </a:xfrm>
            <a:custGeom>
              <a:avLst/>
              <a:gdLst>
                <a:gd name="connsiteX0" fmla="*/ 32703 w 65248"/>
                <a:gd name="connsiteY0" fmla="*/ 65092 h 65091"/>
                <a:gd name="connsiteX1" fmla="*/ 65249 w 65248"/>
                <a:gd name="connsiteY1" fmla="*/ 32546 h 65091"/>
                <a:gd name="connsiteX2" fmla="*/ 32703 w 65248"/>
                <a:gd name="connsiteY2" fmla="*/ 0 h 65091"/>
                <a:gd name="connsiteX3" fmla="*/ 0 w 65248"/>
                <a:gd name="connsiteY3" fmla="*/ 32546 h 65091"/>
                <a:gd name="connsiteX4" fmla="*/ 32703 w 65248"/>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8" h="65091">
                  <a:moveTo>
                    <a:pt x="32703" y="65092"/>
                  </a:moveTo>
                  <a:cubicBezTo>
                    <a:pt x="50697" y="65092"/>
                    <a:pt x="65249" y="50540"/>
                    <a:pt x="65249" y="32546"/>
                  </a:cubicBezTo>
                  <a:cubicBezTo>
                    <a:pt x="65249" y="14552"/>
                    <a:pt x="50697" y="0"/>
                    <a:pt x="32703" y="0"/>
                  </a:cubicBezTo>
                  <a:cubicBezTo>
                    <a:pt x="14708" y="0"/>
                    <a:pt x="0" y="14552"/>
                    <a:pt x="0" y="32546"/>
                  </a:cubicBezTo>
                  <a:cubicBezTo>
                    <a:pt x="0" y="50540"/>
                    <a:pt x="14708" y="65092"/>
                    <a:pt x="32703"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4" name="图形 13">
              <a:extLst>
                <a:ext uri="{FF2B5EF4-FFF2-40B4-BE49-F238E27FC236}">
                  <a16:creationId xmlns:a16="http://schemas.microsoft.com/office/drawing/2014/main" id="{36675D79-4D71-FEA0-E8C4-FDBE89E5FC94}"/>
                </a:ext>
              </a:extLst>
            </p:cNvPr>
            <p:cNvSpPr/>
            <p:nvPr/>
          </p:nvSpPr>
          <p:spPr>
            <a:xfrm>
              <a:off x="7152180" y="4872829"/>
              <a:ext cx="71037" cy="71037"/>
            </a:xfrm>
            <a:custGeom>
              <a:avLst/>
              <a:gdLst>
                <a:gd name="connsiteX0" fmla="*/ 35519 w 71037"/>
                <a:gd name="connsiteY0" fmla="*/ 71038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8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8"/>
                  </a:moveTo>
                  <a:cubicBezTo>
                    <a:pt x="55078" y="71038"/>
                    <a:pt x="71038" y="55078"/>
                    <a:pt x="71038" y="35519"/>
                  </a:cubicBezTo>
                  <a:cubicBezTo>
                    <a:pt x="71038" y="15960"/>
                    <a:pt x="55078" y="0"/>
                    <a:pt x="35519" y="0"/>
                  </a:cubicBezTo>
                  <a:cubicBezTo>
                    <a:pt x="15960" y="0"/>
                    <a:pt x="0" y="15960"/>
                    <a:pt x="0" y="35519"/>
                  </a:cubicBezTo>
                  <a:cubicBezTo>
                    <a:pt x="0" y="55234"/>
                    <a:pt x="15960" y="71038"/>
                    <a:pt x="35519" y="710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5" name="图形 13">
              <a:extLst>
                <a:ext uri="{FF2B5EF4-FFF2-40B4-BE49-F238E27FC236}">
                  <a16:creationId xmlns:a16="http://schemas.microsoft.com/office/drawing/2014/main" id="{D949B34D-DC23-9573-79A6-13579B34883D}"/>
                </a:ext>
              </a:extLst>
            </p:cNvPr>
            <p:cNvSpPr/>
            <p:nvPr/>
          </p:nvSpPr>
          <p:spPr>
            <a:xfrm>
              <a:off x="7062052" y="4940581"/>
              <a:ext cx="71037" cy="71037"/>
            </a:xfrm>
            <a:custGeom>
              <a:avLst/>
              <a:gdLst>
                <a:gd name="connsiteX0" fmla="*/ 71038 w 71037"/>
                <a:gd name="connsiteY0" fmla="*/ 35519 h 71037"/>
                <a:gd name="connsiteX1" fmla="*/ 35519 w 71037"/>
                <a:gd name="connsiteY1" fmla="*/ 71038 h 71037"/>
                <a:gd name="connsiteX2" fmla="*/ 0 w 71037"/>
                <a:gd name="connsiteY2" fmla="*/ 35519 h 71037"/>
                <a:gd name="connsiteX3" fmla="*/ 35519 w 71037"/>
                <a:gd name="connsiteY3" fmla="*/ 0 h 71037"/>
                <a:gd name="connsiteX4" fmla="*/ 71038 w 71037"/>
                <a:gd name="connsiteY4" fmla="*/ 35519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71038" y="35519"/>
                  </a:moveTo>
                  <a:cubicBezTo>
                    <a:pt x="71038" y="55136"/>
                    <a:pt x="55136" y="71038"/>
                    <a:pt x="35519" y="71038"/>
                  </a:cubicBezTo>
                  <a:cubicBezTo>
                    <a:pt x="15902" y="71038"/>
                    <a:pt x="0" y="55135"/>
                    <a:pt x="0" y="35519"/>
                  </a:cubicBezTo>
                  <a:cubicBezTo>
                    <a:pt x="0" y="15902"/>
                    <a:pt x="15902" y="0"/>
                    <a:pt x="35519" y="0"/>
                  </a:cubicBezTo>
                  <a:cubicBezTo>
                    <a:pt x="55136" y="0"/>
                    <a:pt x="71038" y="15902"/>
                    <a:pt x="71038" y="3551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6" name="图形 13">
              <a:extLst>
                <a:ext uri="{FF2B5EF4-FFF2-40B4-BE49-F238E27FC236}">
                  <a16:creationId xmlns:a16="http://schemas.microsoft.com/office/drawing/2014/main" id="{F6D920AB-7501-F83E-1495-17D16CB87A4A}"/>
                </a:ext>
              </a:extLst>
            </p:cNvPr>
            <p:cNvSpPr/>
            <p:nvPr/>
          </p:nvSpPr>
          <p:spPr>
            <a:xfrm>
              <a:off x="6972082" y="5006925"/>
              <a:ext cx="62588" cy="62588"/>
            </a:xfrm>
            <a:custGeom>
              <a:avLst/>
              <a:gdLst>
                <a:gd name="connsiteX0" fmla="*/ 31294 w 62588"/>
                <a:gd name="connsiteY0" fmla="*/ 62588 h 62588"/>
                <a:gd name="connsiteX1" fmla="*/ 62588 w 62588"/>
                <a:gd name="connsiteY1" fmla="*/ 31294 h 62588"/>
                <a:gd name="connsiteX2" fmla="*/ 31294 w 62588"/>
                <a:gd name="connsiteY2" fmla="*/ 0 h 62588"/>
                <a:gd name="connsiteX3" fmla="*/ 0 w 62588"/>
                <a:gd name="connsiteY3" fmla="*/ 31294 h 62588"/>
                <a:gd name="connsiteX4" fmla="*/ 31294 w 62588"/>
                <a:gd name="connsiteY4" fmla="*/ 62588 h 6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8" h="62588">
                  <a:moveTo>
                    <a:pt x="31294" y="62588"/>
                  </a:moveTo>
                  <a:cubicBezTo>
                    <a:pt x="48663" y="62588"/>
                    <a:pt x="62588" y="48506"/>
                    <a:pt x="62588" y="31294"/>
                  </a:cubicBezTo>
                  <a:cubicBezTo>
                    <a:pt x="62588" y="13926"/>
                    <a:pt x="48506" y="0"/>
                    <a:pt x="31294" y="0"/>
                  </a:cubicBezTo>
                  <a:cubicBezTo>
                    <a:pt x="13926" y="0"/>
                    <a:pt x="0" y="14082"/>
                    <a:pt x="0" y="31294"/>
                  </a:cubicBezTo>
                  <a:cubicBezTo>
                    <a:pt x="0" y="48506"/>
                    <a:pt x="13926" y="62588"/>
                    <a:pt x="31294" y="6258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7" name="图形 13">
              <a:extLst>
                <a:ext uri="{FF2B5EF4-FFF2-40B4-BE49-F238E27FC236}">
                  <a16:creationId xmlns:a16="http://schemas.microsoft.com/office/drawing/2014/main" id="{9BA6F905-842A-9793-0F99-364C96F559B3}"/>
                </a:ext>
              </a:extLst>
            </p:cNvPr>
            <p:cNvSpPr/>
            <p:nvPr/>
          </p:nvSpPr>
          <p:spPr>
            <a:xfrm>
              <a:off x="6861769" y="5050580"/>
              <a:ext cx="87936" cy="87936"/>
            </a:xfrm>
            <a:custGeom>
              <a:avLst/>
              <a:gdLst>
                <a:gd name="connsiteX0" fmla="*/ 43968 w 87936"/>
                <a:gd name="connsiteY0" fmla="*/ 87937 h 87936"/>
                <a:gd name="connsiteX1" fmla="*/ 87937 w 87936"/>
                <a:gd name="connsiteY1" fmla="*/ 43968 h 87936"/>
                <a:gd name="connsiteX2" fmla="*/ 43968 w 87936"/>
                <a:gd name="connsiteY2" fmla="*/ 0 h 87936"/>
                <a:gd name="connsiteX3" fmla="*/ 0 w 87936"/>
                <a:gd name="connsiteY3" fmla="*/ 43968 h 87936"/>
                <a:gd name="connsiteX4" fmla="*/ 43968 w 87936"/>
                <a:gd name="connsiteY4" fmla="*/ 87937 h 87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936">
                  <a:moveTo>
                    <a:pt x="43968" y="87937"/>
                  </a:moveTo>
                  <a:cubicBezTo>
                    <a:pt x="68221" y="87937"/>
                    <a:pt x="87937" y="68221"/>
                    <a:pt x="87937" y="43968"/>
                  </a:cubicBezTo>
                  <a:cubicBezTo>
                    <a:pt x="87937" y="19715"/>
                    <a:pt x="68221" y="0"/>
                    <a:pt x="43968" y="0"/>
                  </a:cubicBezTo>
                  <a:cubicBezTo>
                    <a:pt x="19715" y="0"/>
                    <a:pt x="0" y="19715"/>
                    <a:pt x="0" y="43968"/>
                  </a:cubicBezTo>
                  <a:cubicBezTo>
                    <a:pt x="0" y="68221"/>
                    <a:pt x="19715" y="87937"/>
                    <a:pt x="43968" y="8793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8" name="图形 13">
              <a:extLst>
                <a:ext uri="{FF2B5EF4-FFF2-40B4-BE49-F238E27FC236}">
                  <a16:creationId xmlns:a16="http://schemas.microsoft.com/office/drawing/2014/main" id="{0A18A176-1D71-9F14-0E3D-2B537737FD90}"/>
                </a:ext>
              </a:extLst>
            </p:cNvPr>
            <p:cNvSpPr/>
            <p:nvPr/>
          </p:nvSpPr>
          <p:spPr>
            <a:xfrm>
              <a:off x="6781343" y="5121462"/>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3"/>
                    <a:pt x="36458" y="0"/>
                    <a:pt x="23471" y="0"/>
                  </a:cubicBezTo>
                  <a:cubicBezTo>
                    <a:pt x="10484" y="0"/>
                    <a:pt x="0" y="10483"/>
                    <a:pt x="0" y="23471"/>
                  </a:cubicBezTo>
                  <a:cubicBezTo>
                    <a:pt x="156" y="36458"/>
                    <a:pt x="10640"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9" name="图形 13">
              <a:extLst>
                <a:ext uri="{FF2B5EF4-FFF2-40B4-BE49-F238E27FC236}">
                  <a16:creationId xmlns:a16="http://schemas.microsoft.com/office/drawing/2014/main" id="{CA635DC5-4C1E-A4D5-5B39-16D9507B71C8}"/>
                </a:ext>
              </a:extLst>
            </p:cNvPr>
            <p:cNvSpPr/>
            <p:nvPr/>
          </p:nvSpPr>
          <p:spPr>
            <a:xfrm>
              <a:off x="6671031" y="5159327"/>
              <a:ext cx="60084" cy="60084"/>
            </a:xfrm>
            <a:custGeom>
              <a:avLst/>
              <a:gdLst>
                <a:gd name="connsiteX0" fmla="*/ 30042 w 60084"/>
                <a:gd name="connsiteY0" fmla="*/ 60085 h 60084"/>
                <a:gd name="connsiteX1" fmla="*/ 60085 w 60084"/>
                <a:gd name="connsiteY1" fmla="*/ 30043 h 60084"/>
                <a:gd name="connsiteX2" fmla="*/ 30042 w 60084"/>
                <a:gd name="connsiteY2" fmla="*/ 0 h 60084"/>
                <a:gd name="connsiteX3" fmla="*/ 0 w 60084"/>
                <a:gd name="connsiteY3" fmla="*/ 30043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9"/>
                    <a:pt x="60085" y="30043"/>
                  </a:cubicBezTo>
                  <a:cubicBezTo>
                    <a:pt x="60085" y="13457"/>
                    <a:pt x="46628" y="0"/>
                    <a:pt x="30042" y="0"/>
                  </a:cubicBezTo>
                  <a:cubicBezTo>
                    <a:pt x="13457" y="0"/>
                    <a:pt x="0" y="13457"/>
                    <a:pt x="0" y="30043"/>
                  </a:cubicBezTo>
                  <a:cubicBezTo>
                    <a:pt x="0" y="46629"/>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0" name="图形 13">
              <a:extLst>
                <a:ext uri="{FF2B5EF4-FFF2-40B4-BE49-F238E27FC236}">
                  <a16:creationId xmlns:a16="http://schemas.microsoft.com/office/drawing/2014/main" id="{65EE6240-BB9C-9D96-81AE-6F699FD72AEE}"/>
                </a:ext>
              </a:extLst>
            </p:cNvPr>
            <p:cNvSpPr/>
            <p:nvPr/>
          </p:nvSpPr>
          <p:spPr>
            <a:xfrm>
              <a:off x="6564944" y="5197350"/>
              <a:ext cx="60084" cy="60085"/>
            </a:xfrm>
            <a:custGeom>
              <a:avLst/>
              <a:gdLst>
                <a:gd name="connsiteX0" fmla="*/ 30042 w 60084"/>
                <a:gd name="connsiteY0" fmla="*/ 60085 h 60085"/>
                <a:gd name="connsiteX1" fmla="*/ 60085 w 60084"/>
                <a:gd name="connsiteY1" fmla="*/ 30043 h 60085"/>
                <a:gd name="connsiteX2" fmla="*/ 30042 w 60084"/>
                <a:gd name="connsiteY2" fmla="*/ 0 h 60085"/>
                <a:gd name="connsiteX3" fmla="*/ 0 w 60084"/>
                <a:gd name="connsiteY3" fmla="*/ 30043 h 60085"/>
                <a:gd name="connsiteX4" fmla="*/ 30042 w 60084"/>
                <a:gd name="connsiteY4" fmla="*/ 60085 h 6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5">
                  <a:moveTo>
                    <a:pt x="30042" y="60085"/>
                  </a:moveTo>
                  <a:cubicBezTo>
                    <a:pt x="46628" y="60085"/>
                    <a:pt x="60085" y="46629"/>
                    <a:pt x="60085" y="30043"/>
                  </a:cubicBezTo>
                  <a:cubicBezTo>
                    <a:pt x="60085" y="13457"/>
                    <a:pt x="46628" y="0"/>
                    <a:pt x="30042" y="0"/>
                  </a:cubicBezTo>
                  <a:cubicBezTo>
                    <a:pt x="13457" y="0"/>
                    <a:pt x="0" y="13457"/>
                    <a:pt x="0" y="30043"/>
                  </a:cubicBezTo>
                  <a:cubicBezTo>
                    <a:pt x="0" y="46629"/>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1" name="图形 13">
              <a:extLst>
                <a:ext uri="{FF2B5EF4-FFF2-40B4-BE49-F238E27FC236}">
                  <a16:creationId xmlns:a16="http://schemas.microsoft.com/office/drawing/2014/main" id="{4B3C5438-8306-596B-3E80-148D443B4753}"/>
                </a:ext>
              </a:extLst>
            </p:cNvPr>
            <p:cNvSpPr/>
            <p:nvPr/>
          </p:nvSpPr>
          <p:spPr>
            <a:xfrm>
              <a:off x="6479197" y="5251489"/>
              <a:ext cx="15021" cy="15021"/>
            </a:xfrm>
            <a:custGeom>
              <a:avLst/>
              <a:gdLst>
                <a:gd name="connsiteX0" fmla="*/ 7511 w 15021"/>
                <a:gd name="connsiteY0" fmla="*/ 15021 h 15021"/>
                <a:gd name="connsiteX1" fmla="*/ 15021 w 15021"/>
                <a:gd name="connsiteY1" fmla="*/ 7510 h 15021"/>
                <a:gd name="connsiteX2" fmla="*/ 7511 w 15021"/>
                <a:gd name="connsiteY2" fmla="*/ 0 h 15021"/>
                <a:gd name="connsiteX3" fmla="*/ 0 w 15021"/>
                <a:gd name="connsiteY3" fmla="*/ 7510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0"/>
                  </a:cubicBezTo>
                  <a:cubicBezTo>
                    <a:pt x="15021" y="3286"/>
                    <a:pt x="11579" y="0"/>
                    <a:pt x="7511" y="0"/>
                  </a:cubicBezTo>
                  <a:cubicBezTo>
                    <a:pt x="3286" y="0"/>
                    <a:pt x="0" y="3286"/>
                    <a:pt x="0" y="7510"/>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2" name="图形 13">
              <a:extLst>
                <a:ext uri="{FF2B5EF4-FFF2-40B4-BE49-F238E27FC236}">
                  <a16:creationId xmlns:a16="http://schemas.microsoft.com/office/drawing/2014/main" id="{7225321D-840A-69EA-FBB8-C816D4A9E1AE}"/>
                </a:ext>
              </a:extLst>
            </p:cNvPr>
            <p:cNvSpPr/>
            <p:nvPr/>
          </p:nvSpPr>
          <p:spPr>
            <a:xfrm>
              <a:off x="6367164" y="5274490"/>
              <a:ext cx="19089" cy="19245"/>
            </a:xfrm>
            <a:custGeom>
              <a:avLst/>
              <a:gdLst>
                <a:gd name="connsiteX0" fmla="*/ 9545 w 19089"/>
                <a:gd name="connsiteY0" fmla="*/ 19246 h 19245"/>
                <a:gd name="connsiteX1" fmla="*/ 19090 w 19089"/>
                <a:gd name="connsiteY1" fmla="*/ 9545 h 19245"/>
                <a:gd name="connsiteX2" fmla="*/ 9545 w 19089"/>
                <a:gd name="connsiteY2" fmla="*/ 0 h 19245"/>
                <a:gd name="connsiteX3" fmla="*/ 0 w 19089"/>
                <a:gd name="connsiteY3" fmla="*/ 9545 h 19245"/>
                <a:gd name="connsiteX4" fmla="*/ 9545 w 19089"/>
                <a:gd name="connsiteY4" fmla="*/ 19246 h 1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245">
                  <a:moveTo>
                    <a:pt x="9545" y="19246"/>
                  </a:moveTo>
                  <a:cubicBezTo>
                    <a:pt x="14865" y="19246"/>
                    <a:pt x="19090" y="14864"/>
                    <a:pt x="19090" y="9545"/>
                  </a:cubicBezTo>
                  <a:cubicBezTo>
                    <a:pt x="19090" y="4225"/>
                    <a:pt x="14865" y="0"/>
                    <a:pt x="9545" y="0"/>
                  </a:cubicBezTo>
                  <a:cubicBezTo>
                    <a:pt x="4225" y="0"/>
                    <a:pt x="0" y="4381"/>
                    <a:pt x="0" y="9545"/>
                  </a:cubicBezTo>
                  <a:cubicBezTo>
                    <a:pt x="0" y="14864"/>
                    <a:pt x="4225" y="19246"/>
                    <a:pt x="9545"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3" name="图形 13">
              <a:extLst>
                <a:ext uri="{FF2B5EF4-FFF2-40B4-BE49-F238E27FC236}">
                  <a16:creationId xmlns:a16="http://schemas.microsoft.com/office/drawing/2014/main" id="{232A0012-9079-BA20-2BE2-566747395E32}"/>
                </a:ext>
              </a:extLst>
            </p:cNvPr>
            <p:cNvSpPr/>
            <p:nvPr/>
          </p:nvSpPr>
          <p:spPr>
            <a:xfrm>
              <a:off x="6254661" y="5291858"/>
              <a:ext cx="21593" cy="21593"/>
            </a:xfrm>
            <a:custGeom>
              <a:avLst/>
              <a:gdLst>
                <a:gd name="connsiteX0" fmla="*/ 10797 w 21593"/>
                <a:gd name="connsiteY0" fmla="*/ 21593 h 21593"/>
                <a:gd name="connsiteX1" fmla="*/ 21593 w 21593"/>
                <a:gd name="connsiteY1" fmla="*/ 10797 h 21593"/>
                <a:gd name="connsiteX2" fmla="*/ 10797 w 21593"/>
                <a:gd name="connsiteY2" fmla="*/ 0 h 21593"/>
                <a:gd name="connsiteX3" fmla="*/ 0 w 21593"/>
                <a:gd name="connsiteY3" fmla="*/ 10797 h 21593"/>
                <a:gd name="connsiteX4" fmla="*/ 10797 w 21593"/>
                <a:gd name="connsiteY4" fmla="*/ 21593 h 2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3" h="21593">
                  <a:moveTo>
                    <a:pt x="10797" y="21593"/>
                  </a:moveTo>
                  <a:cubicBezTo>
                    <a:pt x="16743" y="21593"/>
                    <a:pt x="21593" y="16743"/>
                    <a:pt x="21593" y="10797"/>
                  </a:cubicBezTo>
                  <a:cubicBezTo>
                    <a:pt x="21593" y="4851"/>
                    <a:pt x="16743" y="0"/>
                    <a:pt x="10797" y="0"/>
                  </a:cubicBezTo>
                  <a:cubicBezTo>
                    <a:pt x="4851" y="0"/>
                    <a:pt x="0" y="4851"/>
                    <a:pt x="0" y="10797"/>
                  </a:cubicBezTo>
                  <a:cubicBezTo>
                    <a:pt x="0" y="16743"/>
                    <a:pt x="4851" y="21593"/>
                    <a:pt x="10797" y="2159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4" name="图形 13">
              <a:extLst>
                <a:ext uri="{FF2B5EF4-FFF2-40B4-BE49-F238E27FC236}">
                  <a16:creationId xmlns:a16="http://schemas.microsoft.com/office/drawing/2014/main" id="{32F9CAA9-540A-816B-DB0A-69F029F17E06}"/>
                </a:ext>
              </a:extLst>
            </p:cNvPr>
            <p:cNvSpPr/>
            <p:nvPr/>
          </p:nvSpPr>
          <p:spPr>
            <a:xfrm>
              <a:off x="6141689" y="5302498"/>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151" y="0"/>
                    <a:pt x="11735" y="0"/>
                  </a:cubicBezTo>
                  <a:cubicBezTo>
                    <a:pt x="5320" y="0"/>
                    <a:pt x="0" y="5320"/>
                    <a:pt x="0" y="11735"/>
                  </a:cubicBezTo>
                  <a:cubicBezTo>
                    <a:pt x="0" y="18307"/>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5" name="图形 13">
              <a:extLst>
                <a:ext uri="{FF2B5EF4-FFF2-40B4-BE49-F238E27FC236}">
                  <a16:creationId xmlns:a16="http://schemas.microsoft.com/office/drawing/2014/main" id="{A95191E6-8E3B-6C58-D52A-684C13BACDA0}"/>
                </a:ext>
              </a:extLst>
            </p:cNvPr>
            <p:cNvSpPr/>
            <p:nvPr/>
          </p:nvSpPr>
          <p:spPr>
            <a:xfrm>
              <a:off x="6029812" y="5308444"/>
              <a:ext cx="21749" cy="21749"/>
            </a:xfrm>
            <a:custGeom>
              <a:avLst/>
              <a:gdLst>
                <a:gd name="connsiteX0" fmla="*/ 10953 w 21749"/>
                <a:gd name="connsiteY0" fmla="*/ 21750 h 21749"/>
                <a:gd name="connsiteX1" fmla="*/ 21749 w 21749"/>
                <a:gd name="connsiteY1" fmla="*/ 10953 h 21749"/>
                <a:gd name="connsiteX2" fmla="*/ 10953 w 21749"/>
                <a:gd name="connsiteY2" fmla="*/ 0 h 21749"/>
                <a:gd name="connsiteX3" fmla="*/ 0 w 21749"/>
                <a:gd name="connsiteY3" fmla="*/ 10953 h 21749"/>
                <a:gd name="connsiteX4" fmla="*/ 10953 w 21749"/>
                <a:gd name="connsiteY4" fmla="*/ 21750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953" y="21750"/>
                  </a:moveTo>
                  <a:cubicBezTo>
                    <a:pt x="16899" y="21750"/>
                    <a:pt x="21749" y="16899"/>
                    <a:pt x="21749" y="10953"/>
                  </a:cubicBezTo>
                  <a:cubicBezTo>
                    <a:pt x="21749" y="5007"/>
                    <a:pt x="16899" y="0"/>
                    <a:pt x="10953" y="0"/>
                  </a:cubicBezTo>
                  <a:cubicBezTo>
                    <a:pt x="5007" y="0"/>
                    <a:pt x="0" y="4851"/>
                    <a:pt x="0" y="10953"/>
                  </a:cubicBezTo>
                  <a:cubicBezTo>
                    <a:pt x="0" y="16899"/>
                    <a:pt x="4851" y="21750"/>
                    <a:pt x="10953" y="217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6" name="图形 13">
              <a:extLst>
                <a:ext uri="{FF2B5EF4-FFF2-40B4-BE49-F238E27FC236}">
                  <a16:creationId xmlns:a16="http://schemas.microsoft.com/office/drawing/2014/main" id="{421D817E-FFFC-DC7B-2325-87EC7A564B3A}"/>
                </a:ext>
              </a:extLst>
            </p:cNvPr>
            <p:cNvSpPr/>
            <p:nvPr/>
          </p:nvSpPr>
          <p:spPr>
            <a:xfrm>
              <a:off x="5918405" y="5308288"/>
              <a:ext cx="19089" cy="19089"/>
            </a:xfrm>
            <a:custGeom>
              <a:avLst/>
              <a:gdLst>
                <a:gd name="connsiteX0" fmla="*/ 9545 w 19089"/>
                <a:gd name="connsiteY0" fmla="*/ 19089 h 19089"/>
                <a:gd name="connsiteX1" fmla="*/ 19090 w 19089"/>
                <a:gd name="connsiteY1" fmla="*/ 9545 h 19089"/>
                <a:gd name="connsiteX2" fmla="*/ 9545 w 19089"/>
                <a:gd name="connsiteY2" fmla="*/ 0 h 19089"/>
                <a:gd name="connsiteX3" fmla="*/ 0 w 19089"/>
                <a:gd name="connsiteY3" fmla="*/ 9545 h 19089"/>
                <a:gd name="connsiteX4" fmla="*/ 9545 w 19089"/>
                <a:gd name="connsiteY4" fmla="*/ 19089 h 1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089">
                  <a:moveTo>
                    <a:pt x="9545" y="19089"/>
                  </a:moveTo>
                  <a:cubicBezTo>
                    <a:pt x="14865" y="19089"/>
                    <a:pt x="19090" y="14708"/>
                    <a:pt x="19090" y="9545"/>
                  </a:cubicBezTo>
                  <a:cubicBezTo>
                    <a:pt x="19090" y="4381"/>
                    <a:pt x="14865" y="0"/>
                    <a:pt x="9545" y="0"/>
                  </a:cubicBezTo>
                  <a:cubicBezTo>
                    <a:pt x="4225" y="0"/>
                    <a:pt x="0" y="4381"/>
                    <a:pt x="0" y="9545"/>
                  </a:cubicBezTo>
                  <a:cubicBezTo>
                    <a:pt x="0" y="14708"/>
                    <a:pt x="4225" y="19089"/>
                    <a:pt x="9545" y="1908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7" name="图形 13">
              <a:extLst>
                <a:ext uri="{FF2B5EF4-FFF2-40B4-BE49-F238E27FC236}">
                  <a16:creationId xmlns:a16="http://schemas.microsoft.com/office/drawing/2014/main" id="{09968490-E061-7314-46A5-2A17AFC3E805}"/>
                </a:ext>
              </a:extLst>
            </p:cNvPr>
            <p:cNvSpPr/>
            <p:nvPr/>
          </p:nvSpPr>
          <p:spPr>
            <a:xfrm>
              <a:off x="5806997" y="5300934"/>
              <a:ext cx="16742" cy="16742"/>
            </a:xfrm>
            <a:custGeom>
              <a:avLst/>
              <a:gdLst>
                <a:gd name="connsiteX0" fmla="*/ 8449 w 16742"/>
                <a:gd name="connsiteY0" fmla="*/ 16742 h 16742"/>
                <a:gd name="connsiteX1" fmla="*/ 16742 w 16742"/>
                <a:gd name="connsiteY1" fmla="*/ 8449 h 16742"/>
                <a:gd name="connsiteX2" fmla="*/ 8449 w 16742"/>
                <a:gd name="connsiteY2" fmla="*/ 0 h 16742"/>
                <a:gd name="connsiteX3" fmla="*/ 0 w 16742"/>
                <a:gd name="connsiteY3" fmla="*/ 8449 h 16742"/>
                <a:gd name="connsiteX4" fmla="*/ 8449 w 16742"/>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6742">
                  <a:moveTo>
                    <a:pt x="8449" y="16742"/>
                  </a:moveTo>
                  <a:cubicBezTo>
                    <a:pt x="13144" y="16742"/>
                    <a:pt x="16742" y="12987"/>
                    <a:pt x="16742" y="8449"/>
                  </a:cubicBezTo>
                  <a:cubicBezTo>
                    <a:pt x="16742" y="3912"/>
                    <a:pt x="12987" y="0"/>
                    <a:pt x="8449" y="0"/>
                  </a:cubicBezTo>
                  <a:cubicBezTo>
                    <a:pt x="3755" y="0"/>
                    <a:pt x="0" y="3755"/>
                    <a:pt x="0" y="8449"/>
                  </a:cubicBezTo>
                  <a:cubicBezTo>
                    <a:pt x="0" y="13144"/>
                    <a:pt x="3912" y="16742"/>
                    <a:pt x="8449"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8" name="图形 13">
              <a:extLst>
                <a:ext uri="{FF2B5EF4-FFF2-40B4-BE49-F238E27FC236}">
                  <a16:creationId xmlns:a16="http://schemas.microsoft.com/office/drawing/2014/main" id="{37379A63-09CD-7EFD-1D6A-185157B871F6}"/>
                </a:ext>
              </a:extLst>
            </p:cNvPr>
            <p:cNvSpPr/>
            <p:nvPr/>
          </p:nvSpPr>
          <p:spPr>
            <a:xfrm>
              <a:off x="5696998" y="5287320"/>
              <a:ext cx="13456" cy="13456"/>
            </a:xfrm>
            <a:custGeom>
              <a:avLst/>
              <a:gdLst>
                <a:gd name="connsiteX0" fmla="*/ 6728 w 13456"/>
                <a:gd name="connsiteY0" fmla="*/ 13457 h 13456"/>
                <a:gd name="connsiteX1" fmla="*/ 13457 w 13456"/>
                <a:gd name="connsiteY1" fmla="*/ 6729 h 13456"/>
                <a:gd name="connsiteX2" fmla="*/ 6728 w 13456"/>
                <a:gd name="connsiteY2" fmla="*/ 0 h 13456"/>
                <a:gd name="connsiteX3" fmla="*/ 0 w 13456"/>
                <a:gd name="connsiteY3" fmla="*/ 6729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9"/>
                  </a:cubicBezTo>
                  <a:cubicBezTo>
                    <a:pt x="13457" y="2973"/>
                    <a:pt x="10484" y="0"/>
                    <a:pt x="6728" y="0"/>
                  </a:cubicBezTo>
                  <a:cubicBezTo>
                    <a:pt x="2973" y="0"/>
                    <a:pt x="0" y="2973"/>
                    <a:pt x="0" y="6729"/>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9" name="图形 13">
              <a:extLst>
                <a:ext uri="{FF2B5EF4-FFF2-40B4-BE49-F238E27FC236}">
                  <a16:creationId xmlns:a16="http://schemas.microsoft.com/office/drawing/2014/main" id="{1D120F90-B4A0-2897-C9A9-BAD1C22B1636}"/>
                </a:ext>
              </a:extLst>
            </p:cNvPr>
            <p:cNvSpPr/>
            <p:nvPr/>
          </p:nvSpPr>
          <p:spPr>
            <a:xfrm>
              <a:off x="5586373" y="5265571"/>
              <a:ext cx="13456" cy="13456"/>
            </a:xfrm>
            <a:custGeom>
              <a:avLst/>
              <a:gdLst>
                <a:gd name="connsiteX0" fmla="*/ 13457 w 13456"/>
                <a:gd name="connsiteY0" fmla="*/ 6728 h 13456"/>
                <a:gd name="connsiteX1" fmla="*/ 6728 w 13456"/>
                <a:gd name="connsiteY1" fmla="*/ 13456 h 13456"/>
                <a:gd name="connsiteX2" fmla="*/ 0 w 13456"/>
                <a:gd name="connsiteY2" fmla="*/ 6728 h 13456"/>
                <a:gd name="connsiteX3" fmla="*/ 6728 w 13456"/>
                <a:gd name="connsiteY3" fmla="*/ 0 h 13456"/>
                <a:gd name="connsiteX4" fmla="*/ 13457 w 13456"/>
                <a:gd name="connsiteY4" fmla="*/ 6728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13457" y="6728"/>
                  </a:moveTo>
                  <a:cubicBezTo>
                    <a:pt x="13457" y="10444"/>
                    <a:pt x="10444" y="13456"/>
                    <a:pt x="6728" y="13456"/>
                  </a:cubicBezTo>
                  <a:cubicBezTo>
                    <a:pt x="3012" y="13456"/>
                    <a:pt x="0" y="10444"/>
                    <a:pt x="0" y="6728"/>
                  </a:cubicBezTo>
                  <a:cubicBezTo>
                    <a:pt x="0" y="3012"/>
                    <a:pt x="3012" y="0"/>
                    <a:pt x="6728" y="0"/>
                  </a:cubicBezTo>
                  <a:cubicBezTo>
                    <a:pt x="10444" y="0"/>
                    <a:pt x="13457" y="3012"/>
                    <a:pt x="13457" y="672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0" name="图形 13">
              <a:extLst>
                <a:ext uri="{FF2B5EF4-FFF2-40B4-BE49-F238E27FC236}">
                  <a16:creationId xmlns:a16="http://schemas.microsoft.com/office/drawing/2014/main" id="{2C07D3A5-D8B5-A157-9320-04B389051DD6}"/>
                </a:ext>
              </a:extLst>
            </p:cNvPr>
            <p:cNvSpPr/>
            <p:nvPr/>
          </p:nvSpPr>
          <p:spPr>
            <a:xfrm>
              <a:off x="5479660" y="5239753"/>
              <a:ext cx="8449" cy="8449"/>
            </a:xfrm>
            <a:custGeom>
              <a:avLst/>
              <a:gdLst>
                <a:gd name="connsiteX0" fmla="*/ 8449 w 8449"/>
                <a:gd name="connsiteY0" fmla="*/ 4225 h 8449"/>
                <a:gd name="connsiteX1" fmla="*/ 4225 w 8449"/>
                <a:gd name="connsiteY1" fmla="*/ 8449 h 8449"/>
                <a:gd name="connsiteX2" fmla="*/ 0 w 8449"/>
                <a:gd name="connsiteY2" fmla="*/ 4225 h 8449"/>
                <a:gd name="connsiteX3" fmla="*/ 4225 w 8449"/>
                <a:gd name="connsiteY3" fmla="*/ 0 h 8449"/>
                <a:gd name="connsiteX4" fmla="*/ 8449 w 8449"/>
                <a:gd name="connsiteY4" fmla="*/ 4225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8449" y="4225"/>
                  </a:moveTo>
                  <a:cubicBezTo>
                    <a:pt x="8449" y="6558"/>
                    <a:pt x="6558" y="8449"/>
                    <a:pt x="4225" y="8449"/>
                  </a:cubicBezTo>
                  <a:cubicBezTo>
                    <a:pt x="1892" y="8449"/>
                    <a:pt x="0" y="6558"/>
                    <a:pt x="0" y="4225"/>
                  </a:cubicBezTo>
                  <a:cubicBezTo>
                    <a:pt x="0" y="1892"/>
                    <a:pt x="1892" y="0"/>
                    <a:pt x="4225" y="0"/>
                  </a:cubicBezTo>
                  <a:cubicBezTo>
                    <a:pt x="6558" y="0"/>
                    <a:pt x="8449" y="1892"/>
                    <a:pt x="8449" y="422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1" name="图形 13">
              <a:extLst>
                <a:ext uri="{FF2B5EF4-FFF2-40B4-BE49-F238E27FC236}">
                  <a16:creationId xmlns:a16="http://schemas.microsoft.com/office/drawing/2014/main" id="{5F7AAE91-D411-D0F9-D5FB-DFBE047A9169}"/>
                </a:ext>
              </a:extLst>
            </p:cNvPr>
            <p:cNvSpPr/>
            <p:nvPr/>
          </p:nvSpPr>
          <p:spPr>
            <a:xfrm>
              <a:off x="5361678" y="5194064"/>
              <a:ext cx="30045" cy="30042"/>
            </a:xfrm>
            <a:custGeom>
              <a:avLst/>
              <a:gdLst>
                <a:gd name="connsiteX0" fmla="*/ 15024 w 30045"/>
                <a:gd name="connsiteY0" fmla="*/ 30043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3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3"/>
                  </a:moveTo>
                  <a:cubicBezTo>
                    <a:pt x="23317" y="30043"/>
                    <a:pt x="30045" y="23314"/>
                    <a:pt x="30045" y="15021"/>
                  </a:cubicBezTo>
                  <a:cubicBezTo>
                    <a:pt x="30045" y="6728"/>
                    <a:pt x="23317" y="0"/>
                    <a:pt x="15024" y="0"/>
                  </a:cubicBezTo>
                  <a:cubicBezTo>
                    <a:pt x="6731" y="0"/>
                    <a:pt x="3" y="6728"/>
                    <a:pt x="3" y="15021"/>
                  </a:cubicBezTo>
                  <a:cubicBezTo>
                    <a:pt x="-154" y="23314"/>
                    <a:pt x="6731" y="30043"/>
                    <a:pt x="15024" y="300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2" name="图形 13">
              <a:extLst>
                <a:ext uri="{FF2B5EF4-FFF2-40B4-BE49-F238E27FC236}">
                  <a16:creationId xmlns:a16="http://schemas.microsoft.com/office/drawing/2014/main" id="{AA1CCF17-3447-DDED-DD36-BF165522DA99}"/>
                </a:ext>
              </a:extLst>
            </p:cNvPr>
            <p:cNvSpPr/>
            <p:nvPr/>
          </p:nvSpPr>
          <p:spPr>
            <a:xfrm>
              <a:off x="5263729" y="5159953"/>
              <a:ext cx="15960" cy="15959"/>
            </a:xfrm>
            <a:custGeom>
              <a:avLst/>
              <a:gdLst>
                <a:gd name="connsiteX0" fmla="*/ 7980 w 15960"/>
                <a:gd name="connsiteY0" fmla="*/ 15960 h 15959"/>
                <a:gd name="connsiteX1" fmla="*/ 15960 w 15960"/>
                <a:gd name="connsiteY1" fmla="*/ 7980 h 15959"/>
                <a:gd name="connsiteX2" fmla="*/ 7980 w 15960"/>
                <a:gd name="connsiteY2" fmla="*/ 0 h 15959"/>
                <a:gd name="connsiteX3" fmla="*/ 0 w 15960"/>
                <a:gd name="connsiteY3" fmla="*/ 7980 h 15959"/>
                <a:gd name="connsiteX4" fmla="*/ 7980 w 15960"/>
                <a:gd name="connsiteY4" fmla="*/ 15960 h 1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59">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3" name="图形 13">
              <a:extLst>
                <a:ext uri="{FF2B5EF4-FFF2-40B4-BE49-F238E27FC236}">
                  <a16:creationId xmlns:a16="http://schemas.microsoft.com/office/drawing/2014/main" id="{09AE2AE9-52C8-CBBB-E9E0-AFC7DA52263F}"/>
                </a:ext>
              </a:extLst>
            </p:cNvPr>
            <p:cNvSpPr/>
            <p:nvPr/>
          </p:nvSpPr>
          <p:spPr>
            <a:xfrm>
              <a:off x="5166081" y="5117237"/>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164"/>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4" name="图形 13">
              <a:extLst>
                <a:ext uri="{FF2B5EF4-FFF2-40B4-BE49-F238E27FC236}">
                  <a16:creationId xmlns:a16="http://schemas.microsoft.com/office/drawing/2014/main" id="{68A03173-98EF-3D3B-436A-038EAD114238}"/>
                </a:ext>
              </a:extLst>
            </p:cNvPr>
            <p:cNvSpPr/>
            <p:nvPr/>
          </p:nvSpPr>
          <p:spPr>
            <a:xfrm>
              <a:off x="5062508" y="5059655"/>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735" y="0"/>
                    <a:pt x="7511" y="0"/>
                  </a:cubicBezTo>
                  <a:cubicBezTo>
                    <a:pt x="3286" y="0"/>
                    <a:pt x="0" y="3286"/>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5" name="图形 13">
              <a:extLst>
                <a:ext uri="{FF2B5EF4-FFF2-40B4-BE49-F238E27FC236}">
                  <a16:creationId xmlns:a16="http://schemas.microsoft.com/office/drawing/2014/main" id="{7D7C38E5-1DE5-9E80-E5D1-F8B1AC570068}"/>
                </a:ext>
              </a:extLst>
            </p:cNvPr>
            <p:cNvSpPr/>
            <p:nvPr/>
          </p:nvSpPr>
          <p:spPr>
            <a:xfrm>
              <a:off x="4966591" y="5000353"/>
              <a:ext cx="15021" cy="15021"/>
            </a:xfrm>
            <a:custGeom>
              <a:avLst/>
              <a:gdLst>
                <a:gd name="connsiteX0" fmla="*/ 7511 w 15021"/>
                <a:gd name="connsiteY0" fmla="*/ 15022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2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2"/>
                  </a:moveTo>
                  <a:cubicBezTo>
                    <a:pt x="11735" y="15022"/>
                    <a:pt x="15021" y="11579"/>
                    <a:pt x="15021" y="7511"/>
                  </a:cubicBezTo>
                  <a:cubicBezTo>
                    <a:pt x="15021" y="3442"/>
                    <a:pt x="11579" y="0"/>
                    <a:pt x="7511" y="0"/>
                  </a:cubicBezTo>
                  <a:cubicBezTo>
                    <a:pt x="3286" y="0"/>
                    <a:pt x="0" y="3286"/>
                    <a:pt x="0" y="7511"/>
                  </a:cubicBezTo>
                  <a:cubicBezTo>
                    <a:pt x="0" y="11735"/>
                    <a:pt x="3286" y="15022"/>
                    <a:pt x="7511" y="1502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6" name="图形 13">
              <a:extLst>
                <a:ext uri="{FF2B5EF4-FFF2-40B4-BE49-F238E27FC236}">
                  <a16:creationId xmlns:a16="http://schemas.microsoft.com/office/drawing/2014/main" id="{4365DA1A-4436-252F-0050-977A5E39323A}"/>
                </a:ext>
              </a:extLst>
            </p:cNvPr>
            <p:cNvSpPr/>
            <p:nvPr/>
          </p:nvSpPr>
          <p:spPr>
            <a:xfrm>
              <a:off x="4868637" y="4929315"/>
              <a:ext cx="26759" cy="26913"/>
            </a:xfrm>
            <a:custGeom>
              <a:avLst/>
              <a:gdLst>
                <a:gd name="connsiteX0" fmla="*/ 13303 w 26759"/>
                <a:gd name="connsiteY0" fmla="*/ 26913 h 26913"/>
                <a:gd name="connsiteX1" fmla="*/ 26760 w 26759"/>
                <a:gd name="connsiteY1" fmla="*/ 13457 h 26913"/>
                <a:gd name="connsiteX2" fmla="*/ 13303 w 26759"/>
                <a:gd name="connsiteY2" fmla="*/ 0 h 26913"/>
                <a:gd name="connsiteX3" fmla="*/ 3 w 26759"/>
                <a:gd name="connsiteY3" fmla="*/ 13457 h 26913"/>
                <a:gd name="connsiteX4" fmla="*/ 13303 w 26759"/>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9" h="26913">
                  <a:moveTo>
                    <a:pt x="13303" y="26913"/>
                  </a:moveTo>
                  <a:cubicBezTo>
                    <a:pt x="20657" y="26913"/>
                    <a:pt x="26760" y="20967"/>
                    <a:pt x="26760" y="13457"/>
                  </a:cubicBezTo>
                  <a:cubicBezTo>
                    <a:pt x="26760" y="6102"/>
                    <a:pt x="20814" y="0"/>
                    <a:pt x="13303" y="0"/>
                  </a:cubicBezTo>
                  <a:cubicBezTo>
                    <a:pt x="5949" y="0"/>
                    <a:pt x="3" y="5946"/>
                    <a:pt x="3" y="13457"/>
                  </a:cubicBezTo>
                  <a:cubicBezTo>
                    <a:pt x="-153" y="20967"/>
                    <a:pt x="5792" y="26913"/>
                    <a:pt x="13303"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7" name="图形 13">
              <a:extLst>
                <a:ext uri="{FF2B5EF4-FFF2-40B4-BE49-F238E27FC236}">
                  <a16:creationId xmlns:a16="http://schemas.microsoft.com/office/drawing/2014/main" id="{3DE73632-372F-1E4C-A112-D84BBB3B85D4}"/>
                </a:ext>
              </a:extLst>
            </p:cNvPr>
            <p:cNvSpPr/>
            <p:nvPr/>
          </p:nvSpPr>
          <p:spPr>
            <a:xfrm>
              <a:off x="4789152" y="486813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6885"/>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8" name="图形 13">
              <a:extLst>
                <a:ext uri="{FF2B5EF4-FFF2-40B4-BE49-F238E27FC236}">
                  <a16:creationId xmlns:a16="http://schemas.microsoft.com/office/drawing/2014/main" id="{12BAAB31-4520-57F4-D480-12AA24716969}"/>
                </a:ext>
              </a:extLst>
            </p:cNvPr>
            <p:cNvSpPr/>
            <p:nvPr/>
          </p:nvSpPr>
          <p:spPr>
            <a:xfrm>
              <a:off x="4693862" y="4781137"/>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722" y="0"/>
                    <a:pt x="15960" y="0"/>
                  </a:cubicBezTo>
                  <a:cubicBezTo>
                    <a:pt x="7198" y="0"/>
                    <a:pt x="0" y="7198"/>
                    <a:pt x="0" y="15960"/>
                  </a:cubicBezTo>
                  <a:cubicBezTo>
                    <a:pt x="157"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9" name="图形 13">
              <a:extLst>
                <a:ext uri="{FF2B5EF4-FFF2-40B4-BE49-F238E27FC236}">
                  <a16:creationId xmlns:a16="http://schemas.microsoft.com/office/drawing/2014/main" id="{2C8A4A3B-DED7-D564-6377-898A1CA57701}"/>
                </a:ext>
              </a:extLst>
            </p:cNvPr>
            <p:cNvSpPr/>
            <p:nvPr/>
          </p:nvSpPr>
          <p:spPr>
            <a:xfrm>
              <a:off x="4615780" y="4701806"/>
              <a:ext cx="30045" cy="30042"/>
            </a:xfrm>
            <a:custGeom>
              <a:avLst/>
              <a:gdLst>
                <a:gd name="connsiteX0" fmla="*/ 15024 w 30045"/>
                <a:gd name="connsiteY0" fmla="*/ 30042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2"/>
                  </a:moveTo>
                  <a:cubicBezTo>
                    <a:pt x="23317" y="30042"/>
                    <a:pt x="30045" y="23314"/>
                    <a:pt x="30045" y="15021"/>
                  </a:cubicBezTo>
                  <a:cubicBezTo>
                    <a:pt x="30045" y="6728"/>
                    <a:pt x="23317" y="0"/>
                    <a:pt x="15024" y="0"/>
                  </a:cubicBezTo>
                  <a:cubicBezTo>
                    <a:pt x="6731" y="0"/>
                    <a:pt x="3" y="6728"/>
                    <a:pt x="3" y="15021"/>
                  </a:cubicBezTo>
                  <a:cubicBezTo>
                    <a:pt x="-154" y="23314"/>
                    <a:pt x="6574" y="30042"/>
                    <a:pt x="15024"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0" name="图形 13">
              <a:extLst>
                <a:ext uri="{FF2B5EF4-FFF2-40B4-BE49-F238E27FC236}">
                  <a16:creationId xmlns:a16="http://schemas.microsoft.com/office/drawing/2014/main" id="{E372830A-D325-2AB3-38A1-9702B1CB0438}"/>
                </a:ext>
              </a:extLst>
            </p:cNvPr>
            <p:cNvSpPr/>
            <p:nvPr/>
          </p:nvSpPr>
          <p:spPr>
            <a:xfrm>
              <a:off x="4551473" y="4626856"/>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1" name="图形 13">
              <a:extLst>
                <a:ext uri="{FF2B5EF4-FFF2-40B4-BE49-F238E27FC236}">
                  <a16:creationId xmlns:a16="http://schemas.microsoft.com/office/drawing/2014/main" id="{147CE2C3-47A4-B865-D4D4-52022ED09BDD}"/>
                </a:ext>
              </a:extLst>
            </p:cNvPr>
            <p:cNvSpPr/>
            <p:nvPr/>
          </p:nvSpPr>
          <p:spPr>
            <a:xfrm>
              <a:off x="4476680" y="4531722"/>
              <a:ext cx="21749" cy="21749"/>
            </a:xfrm>
            <a:custGeom>
              <a:avLst/>
              <a:gdLst>
                <a:gd name="connsiteX0" fmla="*/ 10797 w 21749"/>
                <a:gd name="connsiteY0" fmla="*/ 21749 h 21749"/>
                <a:gd name="connsiteX1" fmla="*/ 21750 w 21749"/>
                <a:gd name="connsiteY1" fmla="*/ 10953 h 21749"/>
                <a:gd name="connsiteX2" fmla="*/ 10797 w 21749"/>
                <a:gd name="connsiteY2" fmla="*/ 0 h 21749"/>
                <a:gd name="connsiteX3" fmla="*/ 0 w 21749"/>
                <a:gd name="connsiteY3" fmla="*/ 10953 h 21749"/>
                <a:gd name="connsiteX4" fmla="*/ 10797 w 21749"/>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797" y="21749"/>
                  </a:moveTo>
                  <a:cubicBezTo>
                    <a:pt x="16742" y="21749"/>
                    <a:pt x="21750" y="16899"/>
                    <a:pt x="21750" y="10953"/>
                  </a:cubicBezTo>
                  <a:cubicBezTo>
                    <a:pt x="21750" y="5007"/>
                    <a:pt x="16899" y="0"/>
                    <a:pt x="10797" y="0"/>
                  </a:cubicBezTo>
                  <a:cubicBezTo>
                    <a:pt x="4851" y="0"/>
                    <a:pt x="0" y="4851"/>
                    <a:pt x="0" y="10953"/>
                  </a:cubicBezTo>
                  <a:cubicBezTo>
                    <a:pt x="0" y="16899"/>
                    <a:pt x="4851" y="21749"/>
                    <a:pt x="10797"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2" name="图形 13">
              <a:extLst>
                <a:ext uri="{FF2B5EF4-FFF2-40B4-BE49-F238E27FC236}">
                  <a16:creationId xmlns:a16="http://schemas.microsoft.com/office/drawing/2014/main" id="{1F4E90AC-7C45-13D2-1260-7B0DBDA5AD7E}"/>
                </a:ext>
              </a:extLst>
            </p:cNvPr>
            <p:cNvSpPr/>
            <p:nvPr/>
          </p:nvSpPr>
          <p:spPr>
            <a:xfrm>
              <a:off x="4414717" y="4440187"/>
              <a:ext cx="18463" cy="18463"/>
            </a:xfrm>
            <a:custGeom>
              <a:avLst/>
              <a:gdLst>
                <a:gd name="connsiteX0" fmla="*/ 9232 w 18463"/>
                <a:gd name="connsiteY0" fmla="*/ 18463 h 18463"/>
                <a:gd name="connsiteX1" fmla="*/ 18464 w 18463"/>
                <a:gd name="connsiteY1" fmla="*/ 9232 h 18463"/>
                <a:gd name="connsiteX2" fmla="*/ 9232 w 18463"/>
                <a:gd name="connsiteY2" fmla="*/ 0 h 18463"/>
                <a:gd name="connsiteX3" fmla="*/ 0 w 18463"/>
                <a:gd name="connsiteY3" fmla="*/ 9232 h 18463"/>
                <a:gd name="connsiteX4" fmla="*/ 9232 w 18463"/>
                <a:gd name="connsiteY4" fmla="*/ 18463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3"/>
                  </a:moveTo>
                  <a:cubicBezTo>
                    <a:pt x="14239" y="18463"/>
                    <a:pt x="18464" y="14395"/>
                    <a:pt x="18464" y="9232"/>
                  </a:cubicBezTo>
                  <a:cubicBezTo>
                    <a:pt x="18464" y="4068"/>
                    <a:pt x="14395" y="0"/>
                    <a:pt x="9232" y="0"/>
                  </a:cubicBezTo>
                  <a:cubicBezTo>
                    <a:pt x="4225" y="0"/>
                    <a:pt x="0" y="4068"/>
                    <a:pt x="0" y="9232"/>
                  </a:cubicBezTo>
                  <a:cubicBezTo>
                    <a:pt x="157" y="14395"/>
                    <a:pt x="4225" y="18463"/>
                    <a:pt x="9232" y="1846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3" name="图形 13">
              <a:extLst>
                <a:ext uri="{FF2B5EF4-FFF2-40B4-BE49-F238E27FC236}">
                  <a16:creationId xmlns:a16="http://schemas.microsoft.com/office/drawing/2014/main" id="{FD556B73-97CE-B514-D560-57D2ECFC7E74}"/>
                </a:ext>
              </a:extLst>
            </p:cNvPr>
            <p:cNvSpPr/>
            <p:nvPr/>
          </p:nvSpPr>
          <p:spPr>
            <a:xfrm>
              <a:off x="4348686" y="4335194"/>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069"/>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4" name="图形 13">
              <a:extLst>
                <a:ext uri="{FF2B5EF4-FFF2-40B4-BE49-F238E27FC236}">
                  <a16:creationId xmlns:a16="http://schemas.microsoft.com/office/drawing/2014/main" id="{12AFAF9F-1A27-22B4-CF48-DA17327EC8B4}"/>
                </a:ext>
              </a:extLst>
            </p:cNvPr>
            <p:cNvSpPr/>
            <p:nvPr/>
          </p:nvSpPr>
          <p:spPr>
            <a:xfrm>
              <a:off x="4308786" y="4246945"/>
              <a:ext cx="10952" cy="10952"/>
            </a:xfrm>
            <a:custGeom>
              <a:avLst/>
              <a:gdLst>
                <a:gd name="connsiteX0" fmla="*/ 5476 w 10952"/>
                <a:gd name="connsiteY0" fmla="*/ 10953 h 10952"/>
                <a:gd name="connsiteX1" fmla="*/ 10953 w 10952"/>
                <a:gd name="connsiteY1" fmla="*/ 5477 h 10952"/>
                <a:gd name="connsiteX2" fmla="*/ 5476 w 10952"/>
                <a:gd name="connsiteY2" fmla="*/ 0 h 10952"/>
                <a:gd name="connsiteX3" fmla="*/ 0 w 10952"/>
                <a:gd name="connsiteY3" fmla="*/ 5477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50"/>
                    <a:pt x="10953" y="5477"/>
                  </a:cubicBezTo>
                  <a:cubicBezTo>
                    <a:pt x="10953" y="2504"/>
                    <a:pt x="8449" y="0"/>
                    <a:pt x="5476" y="0"/>
                  </a:cubicBezTo>
                  <a:cubicBezTo>
                    <a:pt x="2504" y="0"/>
                    <a:pt x="0" y="2504"/>
                    <a:pt x="0" y="5477"/>
                  </a:cubicBezTo>
                  <a:cubicBezTo>
                    <a:pt x="0"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5" name="图形 13">
              <a:extLst>
                <a:ext uri="{FF2B5EF4-FFF2-40B4-BE49-F238E27FC236}">
                  <a16:creationId xmlns:a16="http://schemas.microsoft.com/office/drawing/2014/main" id="{24CC9720-05A1-071B-4BBC-923B53AD7A77}"/>
                </a:ext>
              </a:extLst>
            </p:cNvPr>
            <p:cNvSpPr/>
            <p:nvPr/>
          </p:nvSpPr>
          <p:spPr>
            <a:xfrm>
              <a:off x="4256681" y="4137728"/>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164"/>
                    <a:pt x="18151" y="0"/>
                    <a:pt x="11735" y="0"/>
                  </a:cubicBezTo>
                  <a:cubicBezTo>
                    <a:pt x="5320" y="0"/>
                    <a:pt x="0" y="5320"/>
                    <a:pt x="0" y="11735"/>
                  </a:cubicBezTo>
                  <a:cubicBezTo>
                    <a:pt x="0" y="18151"/>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6" name="图形 13">
              <a:extLst>
                <a:ext uri="{FF2B5EF4-FFF2-40B4-BE49-F238E27FC236}">
                  <a16:creationId xmlns:a16="http://schemas.microsoft.com/office/drawing/2014/main" id="{306CC545-8D22-2FD6-B73C-EE5F6BB974AA}"/>
                </a:ext>
              </a:extLst>
            </p:cNvPr>
            <p:cNvSpPr/>
            <p:nvPr/>
          </p:nvSpPr>
          <p:spPr>
            <a:xfrm>
              <a:off x="4208175" y="4023348"/>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920"/>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7" name="图形 13">
              <a:extLst>
                <a:ext uri="{FF2B5EF4-FFF2-40B4-BE49-F238E27FC236}">
                  <a16:creationId xmlns:a16="http://schemas.microsoft.com/office/drawing/2014/main" id="{AC34C0C8-4B0B-BCE5-E625-E4E956FB4BF8}"/>
                </a:ext>
              </a:extLst>
            </p:cNvPr>
            <p:cNvSpPr/>
            <p:nvPr/>
          </p:nvSpPr>
          <p:spPr>
            <a:xfrm>
              <a:off x="4185952" y="3926649"/>
              <a:ext cx="19093" cy="19089"/>
            </a:xfrm>
            <a:custGeom>
              <a:avLst/>
              <a:gdLst>
                <a:gd name="connsiteX0" fmla="*/ 9549 w 19093"/>
                <a:gd name="connsiteY0" fmla="*/ 19089 h 19089"/>
                <a:gd name="connsiteX1" fmla="*/ 19094 w 19093"/>
                <a:gd name="connsiteY1" fmla="*/ 9545 h 19089"/>
                <a:gd name="connsiteX2" fmla="*/ 9549 w 19093"/>
                <a:gd name="connsiteY2" fmla="*/ 0 h 19089"/>
                <a:gd name="connsiteX3" fmla="*/ 4 w 19093"/>
                <a:gd name="connsiteY3" fmla="*/ 9545 h 19089"/>
                <a:gd name="connsiteX4" fmla="*/ 9549 w 19093"/>
                <a:gd name="connsiteY4" fmla="*/ 19089 h 1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3" h="19089">
                  <a:moveTo>
                    <a:pt x="9549" y="19089"/>
                  </a:moveTo>
                  <a:cubicBezTo>
                    <a:pt x="14869" y="19089"/>
                    <a:pt x="19094" y="14865"/>
                    <a:pt x="19094" y="9545"/>
                  </a:cubicBezTo>
                  <a:cubicBezTo>
                    <a:pt x="19094" y="4225"/>
                    <a:pt x="14712" y="0"/>
                    <a:pt x="9549" y="0"/>
                  </a:cubicBezTo>
                  <a:cubicBezTo>
                    <a:pt x="4229" y="0"/>
                    <a:pt x="4" y="4381"/>
                    <a:pt x="4" y="9545"/>
                  </a:cubicBezTo>
                  <a:cubicBezTo>
                    <a:pt x="-152" y="14865"/>
                    <a:pt x="4229" y="19089"/>
                    <a:pt x="9549" y="1908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8" name="图形 13">
              <a:extLst>
                <a:ext uri="{FF2B5EF4-FFF2-40B4-BE49-F238E27FC236}">
                  <a16:creationId xmlns:a16="http://schemas.microsoft.com/office/drawing/2014/main" id="{3851A5A9-6ACA-D633-809E-4A6655B924E9}"/>
                </a:ext>
              </a:extLst>
            </p:cNvPr>
            <p:cNvSpPr/>
            <p:nvPr/>
          </p:nvSpPr>
          <p:spPr>
            <a:xfrm>
              <a:off x="4153723" y="3811643"/>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9" name="图形 13">
              <a:extLst>
                <a:ext uri="{FF2B5EF4-FFF2-40B4-BE49-F238E27FC236}">
                  <a16:creationId xmlns:a16="http://schemas.microsoft.com/office/drawing/2014/main" id="{60FABBFE-9B24-9F8B-7168-C3A99A94073D}"/>
                </a:ext>
              </a:extLst>
            </p:cNvPr>
            <p:cNvSpPr/>
            <p:nvPr/>
          </p:nvSpPr>
          <p:spPr>
            <a:xfrm>
              <a:off x="4129314" y="3696323"/>
              <a:ext cx="38491" cy="38491"/>
            </a:xfrm>
            <a:custGeom>
              <a:avLst/>
              <a:gdLst>
                <a:gd name="connsiteX0" fmla="*/ 38492 w 38491"/>
                <a:gd name="connsiteY0" fmla="*/ 19246 h 38491"/>
                <a:gd name="connsiteX1" fmla="*/ 19246 w 38491"/>
                <a:gd name="connsiteY1" fmla="*/ 38492 h 38491"/>
                <a:gd name="connsiteX2" fmla="*/ 0 w 38491"/>
                <a:gd name="connsiteY2" fmla="*/ 19246 h 38491"/>
                <a:gd name="connsiteX3" fmla="*/ 19246 w 38491"/>
                <a:gd name="connsiteY3" fmla="*/ 0 h 38491"/>
                <a:gd name="connsiteX4" fmla="*/ 38492 w 38491"/>
                <a:gd name="connsiteY4" fmla="*/ 19246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38492" y="19246"/>
                  </a:moveTo>
                  <a:cubicBezTo>
                    <a:pt x="38492" y="29875"/>
                    <a:pt x="29875" y="38492"/>
                    <a:pt x="19246" y="38492"/>
                  </a:cubicBezTo>
                  <a:cubicBezTo>
                    <a:pt x="8617" y="38492"/>
                    <a:pt x="0" y="29875"/>
                    <a:pt x="0" y="19246"/>
                  </a:cubicBezTo>
                  <a:cubicBezTo>
                    <a:pt x="0" y="8617"/>
                    <a:pt x="8617" y="0"/>
                    <a:pt x="19246" y="0"/>
                  </a:cubicBezTo>
                  <a:cubicBezTo>
                    <a:pt x="29875" y="0"/>
                    <a:pt x="38492" y="8617"/>
                    <a:pt x="38492"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0" name="图形 13">
              <a:extLst>
                <a:ext uri="{FF2B5EF4-FFF2-40B4-BE49-F238E27FC236}">
                  <a16:creationId xmlns:a16="http://schemas.microsoft.com/office/drawing/2014/main" id="{8EA14F27-F8A6-37F2-18CB-4A0EBDA907EE}"/>
                </a:ext>
              </a:extLst>
            </p:cNvPr>
            <p:cNvSpPr/>
            <p:nvPr/>
          </p:nvSpPr>
          <p:spPr>
            <a:xfrm>
              <a:off x="4115857" y="3584290"/>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1" name="图形 13">
              <a:extLst>
                <a:ext uri="{FF2B5EF4-FFF2-40B4-BE49-F238E27FC236}">
                  <a16:creationId xmlns:a16="http://schemas.microsoft.com/office/drawing/2014/main" id="{603328F8-6F50-7F06-0677-71305933EB09}"/>
                </a:ext>
              </a:extLst>
            </p:cNvPr>
            <p:cNvSpPr/>
            <p:nvPr/>
          </p:nvSpPr>
          <p:spPr>
            <a:xfrm>
              <a:off x="4106156" y="3468815"/>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424"/>
                    <a:pt x="10014"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2" name="图形 13">
              <a:extLst>
                <a:ext uri="{FF2B5EF4-FFF2-40B4-BE49-F238E27FC236}">
                  <a16:creationId xmlns:a16="http://schemas.microsoft.com/office/drawing/2014/main" id="{753682F6-65D9-5323-C3FA-4A7EEBCA3945}"/>
                </a:ext>
              </a:extLst>
            </p:cNvPr>
            <p:cNvSpPr/>
            <p:nvPr/>
          </p:nvSpPr>
          <p:spPr>
            <a:xfrm>
              <a:off x="4104904" y="3354747"/>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0" y="36458"/>
                    <a:pt x="10484"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3" name="图形 13">
              <a:extLst>
                <a:ext uri="{FF2B5EF4-FFF2-40B4-BE49-F238E27FC236}">
                  <a16:creationId xmlns:a16="http://schemas.microsoft.com/office/drawing/2014/main" id="{4FFBC60D-D98F-23F5-BFC8-C2DAA875A79E}"/>
                </a:ext>
              </a:extLst>
            </p:cNvPr>
            <p:cNvSpPr/>
            <p:nvPr/>
          </p:nvSpPr>
          <p:spPr>
            <a:xfrm>
              <a:off x="4112884" y="3243340"/>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9858" y="0"/>
                    <a:pt x="0" y="9858"/>
                    <a:pt x="0" y="22219"/>
                  </a:cubicBezTo>
                  <a:cubicBezTo>
                    <a:pt x="156" y="34580"/>
                    <a:pt x="10014"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4" name="图形 13">
              <a:extLst>
                <a:ext uri="{FF2B5EF4-FFF2-40B4-BE49-F238E27FC236}">
                  <a16:creationId xmlns:a16="http://schemas.microsoft.com/office/drawing/2014/main" id="{65698A86-F560-9C0D-6D3F-5C9D636937F8}"/>
                </a:ext>
              </a:extLst>
            </p:cNvPr>
            <p:cNvSpPr/>
            <p:nvPr/>
          </p:nvSpPr>
          <p:spPr>
            <a:xfrm>
              <a:off x="4128062" y="3133184"/>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5" name="图形 13">
              <a:extLst>
                <a:ext uri="{FF2B5EF4-FFF2-40B4-BE49-F238E27FC236}">
                  <a16:creationId xmlns:a16="http://schemas.microsoft.com/office/drawing/2014/main" id="{B0419723-AD77-7A98-0119-878DDC946B1F}"/>
                </a:ext>
              </a:extLst>
            </p:cNvPr>
            <p:cNvSpPr/>
            <p:nvPr/>
          </p:nvSpPr>
          <p:spPr>
            <a:xfrm>
              <a:off x="4151220" y="3025219"/>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226"/>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6" name="图形 13">
              <a:extLst>
                <a:ext uri="{FF2B5EF4-FFF2-40B4-BE49-F238E27FC236}">
                  <a16:creationId xmlns:a16="http://schemas.microsoft.com/office/drawing/2014/main" id="{E4B40928-D140-8F6F-792D-CF4AA8E96329}"/>
                </a:ext>
              </a:extLst>
            </p:cNvPr>
            <p:cNvSpPr/>
            <p:nvPr/>
          </p:nvSpPr>
          <p:spPr>
            <a:xfrm>
              <a:off x="4181262" y="2918975"/>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062"/>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7" name="图形 13">
              <a:extLst>
                <a:ext uri="{FF2B5EF4-FFF2-40B4-BE49-F238E27FC236}">
                  <a16:creationId xmlns:a16="http://schemas.microsoft.com/office/drawing/2014/main" id="{B679C7EE-8BD5-29E5-2466-63B8F065E755}"/>
                </a:ext>
              </a:extLst>
            </p:cNvPr>
            <p:cNvSpPr/>
            <p:nvPr/>
          </p:nvSpPr>
          <p:spPr>
            <a:xfrm>
              <a:off x="4205202" y="2801935"/>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156" y="36458"/>
                    <a:pt x="10640"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8" name="图形 13">
              <a:extLst>
                <a:ext uri="{FF2B5EF4-FFF2-40B4-BE49-F238E27FC236}">
                  <a16:creationId xmlns:a16="http://schemas.microsoft.com/office/drawing/2014/main" id="{7878DECA-283D-273E-CAB1-DA093E1503B5}"/>
                </a:ext>
              </a:extLst>
            </p:cNvPr>
            <p:cNvSpPr/>
            <p:nvPr/>
          </p:nvSpPr>
          <p:spPr>
            <a:xfrm>
              <a:off x="4250889" y="2702420"/>
              <a:ext cx="35051" cy="35049"/>
            </a:xfrm>
            <a:custGeom>
              <a:avLst/>
              <a:gdLst>
                <a:gd name="connsiteX0" fmla="*/ 17527 w 35051"/>
                <a:gd name="connsiteY0" fmla="*/ 35049 h 35049"/>
                <a:gd name="connsiteX1" fmla="*/ 35052 w 35051"/>
                <a:gd name="connsiteY1" fmla="*/ 17525 h 35049"/>
                <a:gd name="connsiteX2" fmla="*/ 17527 w 35051"/>
                <a:gd name="connsiteY2" fmla="*/ 0 h 35049"/>
                <a:gd name="connsiteX3" fmla="*/ 2 w 35051"/>
                <a:gd name="connsiteY3" fmla="*/ 17525 h 35049"/>
                <a:gd name="connsiteX4" fmla="*/ 17527 w 35051"/>
                <a:gd name="connsiteY4" fmla="*/ 35049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1" h="35049">
                  <a:moveTo>
                    <a:pt x="17527" y="35049"/>
                  </a:moveTo>
                  <a:cubicBezTo>
                    <a:pt x="27228" y="35049"/>
                    <a:pt x="35052" y="27226"/>
                    <a:pt x="35052" y="17525"/>
                  </a:cubicBezTo>
                  <a:cubicBezTo>
                    <a:pt x="35052" y="7824"/>
                    <a:pt x="27228" y="0"/>
                    <a:pt x="17527" y="0"/>
                  </a:cubicBezTo>
                  <a:cubicBezTo>
                    <a:pt x="7826" y="0"/>
                    <a:pt x="2" y="7824"/>
                    <a:pt x="2" y="17525"/>
                  </a:cubicBezTo>
                  <a:cubicBezTo>
                    <a:pt x="-154" y="27070"/>
                    <a:pt x="7826" y="35049"/>
                    <a:pt x="17527" y="350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9" name="图形 13">
              <a:extLst>
                <a:ext uri="{FF2B5EF4-FFF2-40B4-BE49-F238E27FC236}">
                  <a16:creationId xmlns:a16="http://schemas.microsoft.com/office/drawing/2014/main" id="{D9F5E845-A620-9260-034C-4F64F31B80B0}"/>
                </a:ext>
              </a:extLst>
            </p:cNvPr>
            <p:cNvSpPr/>
            <p:nvPr/>
          </p:nvSpPr>
          <p:spPr>
            <a:xfrm>
              <a:off x="4296738" y="2599305"/>
              <a:ext cx="35049" cy="35049"/>
            </a:xfrm>
            <a:custGeom>
              <a:avLst/>
              <a:gdLst>
                <a:gd name="connsiteX0" fmla="*/ 17525 w 35049"/>
                <a:gd name="connsiteY0" fmla="*/ 35049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49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49"/>
                  </a:moveTo>
                  <a:cubicBezTo>
                    <a:pt x="27226" y="35049"/>
                    <a:pt x="35050" y="27226"/>
                    <a:pt x="35050" y="17525"/>
                  </a:cubicBezTo>
                  <a:cubicBezTo>
                    <a:pt x="35050" y="7824"/>
                    <a:pt x="27226" y="0"/>
                    <a:pt x="17525" y="0"/>
                  </a:cubicBezTo>
                  <a:cubicBezTo>
                    <a:pt x="7824" y="0"/>
                    <a:pt x="0" y="7824"/>
                    <a:pt x="0" y="17525"/>
                  </a:cubicBezTo>
                  <a:cubicBezTo>
                    <a:pt x="0" y="27226"/>
                    <a:pt x="7824" y="35049"/>
                    <a:pt x="17525" y="350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0" name="图形 13">
              <a:extLst>
                <a:ext uri="{FF2B5EF4-FFF2-40B4-BE49-F238E27FC236}">
                  <a16:creationId xmlns:a16="http://schemas.microsoft.com/office/drawing/2014/main" id="{30D9C26A-557A-700B-898A-23F33256C0CE}"/>
                </a:ext>
              </a:extLst>
            </p:cNvPr>
            <p:cNvSpPr/>
            <p:nvPr/>
          </p:nvSpPr>
          <p:spPr>
            <a:xfrm>
              <a:off x="4350251" y="2500728"/>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879" y="0"/>
                    <a:pt x="15960" y="0"/>
                  </a:cubicBezTo>
                  <a:cubicBezTo>
                    <a:pt x="7198" y="0"/>
                    <a:pt x="0" y="7198"/>
                    <a:pt x="0" y="15960"/>
                  </a:cubicBezTo>
                  <a:cubicBezTo>
                    <a:pt x="0"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1" name="图形 13">
              <a:extLst>
                <a:ext uri="{FF2B5EF4-FFF2-40B4-BE49-F238E27FC236}">
                  <a16:creationId xmlns:a16="http://schemas.microsoft.com/office/drawing/2014/main" id="{0E84CE85-E459-D115-98FA-2893B852AD48}"/>
                </a:ext>
              </a:extLst>
            </p:cNvPr>
            <p:cNvSpPr/>
            <p:nvPr/>
          </p:nvSpPr>
          <p:spPr>
            <a:xfrm>
              <a:off x="4413152" y="2408880"/>
              <a:ext cx="21593" cy="21905"/>
            </a:xfrm>
            <a:custGeom>
              <a:avLst/>
              <a:gdLst>
                <a:gd name="connsiteX0" fmla="*/ 10796 w 21593"/>
                <a:gd name="connsiteY0" fmla="*/ 21906 h 21905"/>
                <a:gd name="connsiteX1" fmla="*/ 21593 w 21593"/>
                <a:gd name="connsiteY1" fmla="*/ 10953 h 21905"/>
                <a:gd name="connsiteX2" fmla="*/ 10796 w 21593"/>
                <a:gd name="connsiteY2" fmla="*/ 0 h 21905"/>
                <a:gd name="connsiteX3" fmla="*/ 0 w 21593"/>
                <a:gd name="connsiteY3" fmla="*/ 10953 h 21905"/>
                <a:gd name="connsiteX4" fmla="*/ 10796 w 21593"/>
                <a:gd name="connsiteY4" fmla="*/ 21906 h 2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3" h="21905">
                  <a:moveTo>
                    <a:pt x="10796" y="21906"/>
                  </a:moveTo>
                  <a:cubicBezTo>
                    <a:pt x="16742" y="21906"/>
                    <a:pt x="21593" y="17055"/>
                    <a:pt x="21593" y="10953"/>
                  </a:cubicBezTo>
                  <a:cubicBezTo>
                    <a:pt x="21593" y="5007"/>
                    <a:pt x="16742" y="0"/>
                    <a:pt x="10796" y="0"/>
                  </a:cubicBezTo>
                  <a:cubicBezTo>
                    <a:pt x="4851" y="0"/>
                    <a:pt x="0" y="4851"/>
                    <a:pt x="0" y="10953"/>
                  </a:cubicBezTo>
                  <a:cubicBezTo>
                    <a:pt x="0" y="17055"/>
                    <a:pt x="4851" y="21906"/>
                    <a:pt x="10796" y="219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2" name="图形 13">
              <a:extLst>
                <a:ext uri="{FF2B5EF4-FFF2-40B4-BE49-F238E27FC236}">
                  <a16:creationId xmlns:a16="http://schemas.microsoft.com/office/drawing/2014/main" id="{2003CF6F-3ABF-35BF-34B7-A3613C0A10F8}"/>
                </a:ext>
              </a:extLst>
            </p:cNvPr>
            <p:cNvSpPr/>
            <p:nvPr/>
          </p:nvSpPr>
          <p:spPr>
            <a:xfrm>
              <a:off x="4479340" y="2318283"/>
              <a:ext cx="16585" cy="16742"/>
            </a:xfrm>
            <a:custGeom>
              <a:avLst/>
              <a:gdLst>
                <a:gd name="connsiteX0" fmla="*/ 8293 w 16585"/>
                <a:gd name="connsiteY0" fmla="*/ 16742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831" y="16742"/>
                    <a:pt x="16586" y="12987"/>
                    <a:pt x="16586" y="8293"/>
                  </a:cubicBezTo>
                  <a:cubicBezTo>
                    <a:pt x="16586" y="3599"/>
                    <a:pt x="12831" y="0"/>
                    <a:pt x="8293" y="0"/>
                  </a:cubicBezTo>
                  <a:cubicBezTo>
                    <a:pt x="3599" y="0"/>
                    <a:pt x="0" y="3755"/>
                    <a:pt x="0" y="8293"/>
                  </a:cubicBezTo>
                  <a:cubicBezTo>
                    <a:pt x="0" y="12831"/>
                    <a:pt x="3599"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3" name="图形 13">
              <a:extLst>
                <a:ext uri="{FF2B5EF4-FFF2-40B4-BE49-F238E27FC236}">
                  <a16:creationId xmlns:a16="http://schemas.microsoft.com/office/drawing/2014/main" id="{48389E3E-B019-75F5-A920-3D28B6DDE94C}"/>
                </a:ext>
              </a:extLst>
            </p:cNvPr>
            <p:cNvSpPr/>
            <p:nvPr/>
          </p:nvSpPr>
          <p:spPr>
            <a:xfrm>
              <a:off x="4548187" y="2229095"/>
              <a:ext cx="16585" cy="16742"/>
            </a:xfrm>
            <a:custGeom>
              <a:avLst/>
              <a:gdLst>
                <a:gd name="connsiteX0" fmla="*/ 8293 w 16585"/>
                <a:gd name="connsiteY0" fmla="*/ 16742 h 16742"/>
                <a:gd name="connsiteX1" fmla="*/ 16586 w 16585"/>
                <a:gd name="connsiteY1" fmla="*/ 8449 h 16742"/>
                <a:gd name="connsiteX2" fmla="*/ 8293 w 16585"/>
                <a:gd name="connsiteY2" fmla="*/ 0 h 16742"/>
                <a:gd name="connsiteX3" fmla="*/ 0 w 16585"/>
                <a:gd name="connsiteY3" fmla="*/ 8449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987" y="16742"/>
                    <a:pt x="16586" y="12987"/>
                    <a:pt x="16586" y="8449"/>
                  </a:cubicBezTo>
                  <a:cubicBezTo>
                    <a:pt x="16586" y="3755"/>
                    <a:pt x="12831" y="0"/>
                    <a:pt x="8293" y="0"/>
                  </a:cubicBezTo>
                  <a:cubicBezTo>
                    <a:pt x="3755" y="0"/>
                    <a:pt x="0" y="3755"/>
                    <a:pt x="0" y="8449"/>
                  </a:cubicBezTo>
                  <a:cubicBezTo>
                    <a:pt x="0" y="12987"/>
                    <a:pt x="3755"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4" name="图形 13">
              <a:extLst>
                <a:ext uri="{FF2B5EF4-FFF2-40B4-BE49-F238E27FC236}">
                  <a16:creationId xmlns:a16="http://schemas.microsoft.com/office/drawing/2014/main" id="{753A3324-CEE5-ED4C-0084-009298ACBFBD}"/>
                </a:ext>
              </a:extLst>
            </p:cNvPr>
            <p:cNvSpPr/>
            <p:nvPr/>
          </p:nvSpPr>
          <p:spPr>
            <a:xfrm>
              <a:off x="4624075" y="2145852"/>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5" name="图形 13">
              <a:extLst>
                <a:ext uri="{FF2B5EF4-FFF2-40B4-BE49-F238E27FC236}">
                  <a16:creationId xmlns:a16="http://schemas.microsoft.com/office/drawing/2014/main" id="{B0791BAF-905F-DE7C-8B59-2216B79104DD}"/>
                </a:ext>
              </a:extLst>
            </p:cNvPr>
            <p:cNvSpPr/>
            <p:nvPr/>
          </p:nvSpPr>
          <p:spPr>
            <a:xfrm>
              <a:off x="4703093" y="2065426"/>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157"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6" name="图形 13">
              <a:extLst>
                <a:ext uri="{FF2B5EF4-FFF2-40B4-BE49-F238E27FC236}">
                  <a16:creationId xmlns:a16="http://schemas.microsoft.com/office/drawing/2014/main" id="{5032801E-76CA-E2B0-00CC-7A09DD265A02}"/>
                </a:ext>
              </a:extLst>
            </p:cNvPr>
            <p:cNvSpPr/>
            <p:nvPr/>
          </p:nvSpPr>
          <p:spPr>
            <a:xfrm>
              <a:off x="4786962" y="1990007"/>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7" name="图形 13">
              <a:extLst>
                <a:ext uri="{FF2B5EF4-FFF2-40B4-BE49-F238E27FC236}">
                  <a16:creationId xmlns:a16="http://schemas.microsoft.com/office/drawing/2014/main" id="{756AA47B-8720-B010-0F3D-27973E712920}"/>
                </a:ext>
              </a:extLst>
            </p:cNvPr>
            <p:cNvSpPr/>
            <p:nvPr/>
          </p:nvSpPr>
          <p:spPr>
            <a:xfrm>
              <a:off x="4874424" y="1918969"/>
              <a:ext cx="15026" cy="15021"/>
            </a:xfrm>
            <a:custGeom>
              <a:avLst/>
              <a:gdLst>
                <a:gd name="connsiteX0" fmla="*/ 7516 w 15026"/>
                <a:gd name="connsiteY0" fmla="*/ 15021 h 15021"/>
                <a:gd name="connsiteX1" fmla="*/ 15026 w 15026"/>
                <a:gd name="connsiteY1" fmla="*/ 7511 h 15021"/>
                <a:gd name="connsiteX2" fmla="*/ 7516 w 15026"/>
                <a:gd name="connsiteY2" fmla="*/ 0 h 15021"/>
                <a:gd name="connsiteX3" fmla="*/ 5 w 15026"/>
                <a:gd name="connsiteY3" fmla="*/ 7511 h 15021"/>
                <a:gd name="connsiteX4" fmla="*/ 7516 w 15026"/>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 h="15021">
                  <a:moveTo>
                    <a:pt x="7516" y="15021"/>
                  </a:moveTo>
                  <a:cubicBezTo>
                    <a:pt x="11740" y="15021"/>
                    <a:pt x="15026" y="11735"/>
                    <a:pt x="15026" y="7511"/>
                  </a:cubicBezTo>
                  <a:cubicBezTo>
                    <a:pt x="15026" y="3286"/>
                    <a:pt x="11740" y="0"/>
                    <a:pt x="7516" y="0"/>
                  </a:cubicBezTo>
                  <a:cubicBezTo>
                    <a:pt x="3291" y="0"/>
                    <a:pt x="5" y="3442"/>
                    <a:pt x="5" y="7511"/>
                  </a:cubicBezTo>
                  <a:cubicBezTo>
                    <a:pt x="-151" y="11579"/>
                    <a:pt x="3291" y="15021"/>
                    <a:pt x="7516"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8" name="图形 13">
              <a:extLst>
                <a:ext uri="{FF2B5EF4-FFF2-40B4-BE49-F238E27FC236}">
                  <a16:creationId xmlns:a16="http://schemas.microsoft.com/office/drawing/2014/main" id="{B72DB82F-1138-33B9-CE56-9D7EE712B298}"/>
                </a:ext>
              </a:extLst>
            </p:cNvPr>
            <p:cNvSpPr/>
            <p:nvPr/>
          </p:nvSpPr>
          <p:spPr>
            <a:xfrm>
              <a:off x="4967843" y="1855285"/>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9" name="图形 13">
              <a:extLst>
                <a:ext uri="{FF2B5EF4-FFF2-40B4-BE49-F238E27FC236}">
                  <a16:creationId xmlns:a16="http://schemas.microsoft.com/office/drawing/2014/main" id="{9CFFD9D9-C9A9-CA89-7B0D-C85606B5BF9B}"/>
                </a:ext>
              </a:extLst>
            </p:cNvPr>
            <p:cNvSpPr/>
            <p:nvPr/>
          </p:nvSpPr>
          <p:spPr>
            <a:xfrm>
              <a:off x="5060786" y="1793010"/>
              <a:ext cx="18463" cy="18463"/>
            </a:xfrm>
            <a:custGeom>
              <a:avLst/>
              <a:gdLst>
                <a:gd name="connsiteX0" fmla="*/ 9232 w 18463"/>
                <a:gd name="connsiteY0" fmla="*/ 18464 h 18463"/>
                <a:gd name="connsiteX1" fmla="*/ 18464 w 18463"/>
                <a:gd name="connsiteY1" fmla="*/ 9232 h 18463"/>
                <a:gd name="connsiteX2" fmla="*/ 9232 w 18463"/>
                <a:gd name="connsiteY2" fmla="*/ 0 h 18463"/>
                <a:gd name="connsiteX3" fmla="*/ 0 w 18463"/>
                <a:gd name="connsiteY3" fmla="*/ 9232 h 18463"/>
                <a:gd name="connsiteX4" fmla="*/ 9232 w 18463"/>
                <a:gd name="connsiteY4" fmla="*/ 18464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4"/>
                  </a:moveTo>
                  <a:cubicBezTo>
                    <a:pt x="14395" y="18464"/>
                    <a:pt x="18464" y="14395"/>
                    <a:pt x="18464" y="9232"/>
                  </a:cubicBezTo>
                  <a:cubicBezTo>
                    <a:pt x="18464" y="4225"/>
                    <a:pt x="14395" y="0"/>
                    <a:pt x="9232" y="0"/>
                  </a:cubicBezTo>
                  <a:cubicBezTo>
                    <a:pt x="4068" y="0"/>
                    <a:pt x="0" y="4068"/>
                    <a:pt x="0" y="9232"/>
                  </a:cubicBezTo>
                  <a:cubicBezTo>
                    <a:pt x="0" y="14395"/>
                    <a:pt x="4225" y="18464"/>
                    <a:pt x="9232" y="184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0" name="图形 13">
              <a:extLst>
                <a:ext uri="{FF2B5EF4-FFF2-40B4-BE49-F238E27FC236}">
                  <a16:creationId xmlns:a16="http://schemas.microsoft.com/office/drawing/2014/main" id="{1355431E-2D1E-5FC1-EDC8-D29AD2C753B8}"/>
                </a:ext>
              </a:extLst>
            </p:cNvPr>
            <p:cNvSpPr/>
            <p:nvPr/>
          </p:nvSpPr>
          <p:spPr>
            <a:xfrm>
              <a:off x="5161084" y="1740436"/>
              <a:ext cx="16585" cy="16742"/>
            </a:xfrm>
            <a:custGeom>
              <a:avLst/>
              <a:gdLst>
                <a:gd name="connsiteX0" fmla="*/ 8293 w 16585"/>
                <a:gd name="connsiteY0" fmla="*/ 16742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831" y="16742"/>
                    <a:pt x="16586" y="12987"/>
                    <a:pt x="16586" y="8293"/>
                  </a:cubicBezTo>
                  <a:cubicBezTo>
                    <a:pt x="16586" y="3599"/>
                    <a:pt x="12831" y="0"/>
                    <a:pt x="8293" y="0"/>
                  </a:cubicBezTo>
                  <a:cubicBezTo>
                    <a:pt x="3755" y="0"/>
                    <a:pt x="0" y="3755"/>
                    <a:pt x="0" y="8293"/>
                  </a:cubicBezTo>
                  <a:cubicBezTo>
                    <a:pt x="0" y="12831"/>
                    <a:pt x="3599"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1" name="图形 13">
              <a:extLst>
                <a:ext uri="{FF2B5EF4-FFF2-40B4-BE49-F238E27FC236}">
                  <a16:creationId xmlns:a16="http://schemas.microsoft.com/office/drawing/2014/main" id="{E7EA40A0-3D4A-04DB-83FB-69C715A8CB18}"/>
                </a:ext>
              </a:extLst>
            </p:cNvPr>
            <p:cNvSpPr/>
            <p:nvPr/>
          </p:nvSpPr>
          <p:spPr>
            <a:xfrm>
              <a:off x="5260913" y="1690678"/>
              <a:ext cx="21749" cy="21593"/>
            </a:xfrm>
            <a:custGeom>
              <a:avLst/>
              <a:gdLst>
                <a:gd name="connsiteX0" fmla="*/ 10797 w 21749"/>
                <a:gd name="connsiteY0" fmla="*/ 21593 h 21593"/>
                <a:gd name="connsiteX1" fmla="*/ 21749 w 21749"/>
                <a:gd name="connsiteY1" fmla="*/ 10797 h 21593"/>
                <a:gd name="connsiteX2" fmla="*/ 10797 w 21749"/>
                <a:gd name="connsiteY2" fmla="*/ 0 h 21593"/>
                <a:gd name="connsiteX3" fmla="*/ 0 w 21749"/>
                <a:gd name="connsiteY3" fmla="*/ 10797 h 21593"/>
                <a:gd name="connsiteX4" fmla="*/ 10797 w 21749"/>
                <a:gd name="connsiteY4" fmla="*/ 21593 h 2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593">
                  <a:moveTo>
                    <a:pt x="10797" y="21593"/>
                  </a:moveTo>
                  <a:cubicBezTo>
                    <a:pt x="16742" y="21593"/>
                    <a:pt x="21749" y="16742"/>
                    <a:pt x="21749" y="10797"/>
                  </a:cubicBezTo>
                  <a:cubicBezTo>
                    <a:pt x="21749" y="4851"/>
                    <a:pt x="16899" y="0"/>
                    <a:pt x="10797" y="0"/>
                  </a:cubicBezTo>
                  <a:cubicBezTo>
                    <a:pt x="4851" y="0"/>
                    <a:pt x="0" y="4851"/>
                    <a:pt x="0" y="10797"/>
                  </a:cubicBezTo>
                  <a:cubicBezTo>
                    <a:pt x="0" y="16742"/>
                    <a:pt x="4694" y="21593"/>
                    <a:pt x="10797" y="2159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2" name="图形 13">
              <a:extLst>
                <a:ext uri="{FF2B5EF4-FFF2-40B4-BE49-F238E27FC236}">
                  <a16:creationId xmlns:a16="http://schemas.microsoft.com/office/drawing/2014/main" id="{B32C1BB7-2D88-37CB-01CB-FFC24E25C835}"/>
                </a:ext>
              </a:extLst>
            </p:cNvPr>
            <p:cNvSpPr/>
            <p:nvPr/>
          </p:nvSpPr>
          <p:spPr>
            <a:xfrm>
              <a:off x="5367000" y="1650778"/>
              <a:ext cx="19245" cy="19089"/>
            </a:xfrm>
            <a:custGeom>
              <a:avLst/>
              <a:gdLst>
                <a:gd name="connsiteX0" fmla="*/ 9701 w 19245"/>
                <a:gd name="connsiteY0" fmla="*/ 19089 h 19089"/>
                <a:gd name="connsiteX1" fmla="*/ 19246 w 19245"/>
                <a:gd name="connsiteY1" fmla="*/ 9545 h 19089"/>
                <a:gd name="connsiteX2" fmla="*/ 9701 w 19245"/>
                <a:gd name="connsiteY2" fmla="*/ 0 h 19089"/>
                <a:gd name="connsiteX3" fmla="*/ 0 w 19245"/>
                <a:gd name="connsiteY3" fmla="*/ 9545 h 19089"/>
                <a:gd name="connsiteX4" fmla="*/ 9701 w 19245"/>
                <a:gd name="connsiteY4" fmla="*/ 19089 h 1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 h="19089">
                  <a:moveTo>
                    <a:pt x="9701" y="19089"/>
                  </a:moveTo>
                  <a:cubicBezTo>
                    <a:pt x="15021" y="19089"/>
                    <a:pt x="19246" y="14708"/>
                    <a:pt x="19246" y="9545"/>
                  </a:cubicBezTo>
                  <a:cubicBezTo>
                    <a:pt x="19246" y="4225"/>
                    <a:pt x="15021" y="0"/>
                    <a:pt x="9701" y="0"/>
                  </a:cubicBezTo>
                  <a:cubicBezTo>
                    <a:pt x="4381" y="0"/>
                    <a:pt x="0" y="4381"/>
                    <a:pt x="0" y="9545"/>
                  </a:cubicBezTo>
                  <a:cubicBezTo>
                    <a:pt x="0" y="14708"/>
                    <a:pt x="4381" y="19089"/>
                    <a:pt x="9701" y="1908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3" name="图形 13">
              <a:extLst>
                <a:ext uri="{FF2B5EF4-FFF2-40B4-BE49-F238E27FC236}">
                  <a16:creationId xmlns:a16="http://schemas.microsoft.com/office/drawing/2014/main" id="{DCC5C37B-8F55-B9DD-8BCB-BB4939407ACA}"/>
                </a:ext>
              </a:extLst>
            </p:cNvPr>
            <p:cNvSpPr/>
            <p:nvPr/>
          </p:nvSpPr>
          <p:spPr>
            <a:xfrm>
              <a:off x="5476374" y="1617919"/>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579" y="0"/>
                    <a:pt x="7511" y="0"/>
                  </a:cubicBezTo>
                  <a:cubicBezTo>
                    <a:pt x="3286" y="0"/>
                    <a:pt x="0" y="3286"/>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4" name="图形 13">
              <a:extLst>
                <a:ext uri="{FF2B5EF4-FFF2-40B4-BE49-F238E27FC236}">
                  <a16:creationId xmlns:a16="http://schemas.microsoft.com/office/drawing/2014/main" id="{2284844D-6CF5-262E-E5AB-A69C405B7155}"/>
                </a:ext>
              </a:extLst>
            </p:cNvPr>
            <p:cNvSpPr/>
            <p:nvPr/>
          </p:nvSpPr>
          <p:spPr>
            <a:xfrm>
              <a:off x="5586842" y="159069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5" name="图形 13">
              <a:extLst>
                <a:ext uri="{FF2B5EF4-FFF2-40B4-BE49-F238E27FC236}">
                  <a16:creationId xmlns:a16="http://schemas.microsoft.com/office/drawing/2014/main" id="{925641A1-2782-45E2-0267-4CA25379A890}"/>
                </a:ext>
              </a:extLst>
            </p:cNvPr>
            <p:cNvSpPr/>
            <p:nvPr/>
          </p:nvSpPr>
          <p:spPr>
            <a:xfrm>
              <a:off x="5696216" y="1567692"/>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579" y="15021"/>
                    <a:pt x="15021" y="11735"/>
                    <a:pt x="15021" y="7511"/>
                  </a:cubicBezTo>
                  <a:cubicBezTo>
                    <a:pt x="15021" y="3442"/>
                    <a:pt x="11579" y="0"/>
                    <a:pt x="7511" y="0"/>
                  </a:cubicBezTo>
                  <a:cubicBezTo>
                    <a:pt x="3286" y="0"/>
                    <a:pt x="0" y="3442"/>
                    <a:pt x="0" y="7511"/>
                  </a:cubicBezTo>
                  <a:cubicBezTo>
                    <a:pt x="0" y="11735"/>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6" name="图形 13">
              <a:extLst>
                <a:ext uri="{FF2B5EF4-FFF2-40B4-BE49-F238E27FC236}">
                  <a16:creationId xmlns:a16="http://schemas.microsoft.com/office/drawing/2014/main" id="{2E9C793D-B0A2-8DCC-75A1-2CC7F24B9662}"/>
                </a:ext>
              </a:extLst>
            </p:cNvPr>
            <p:cNvSpPr/>
            <p:nvPr/>
          </p:nvSpPr>
          <p:spPr>
            <a:xfrm>
              <a:off x="5808718" y="1553296"/>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7" name="图形 13">
              <a:extLst>
                <a:ext uri="{FF2B5EF4-FFF2-40B4-BE49-F238E27FC236}">
                  <a16:creationId xmlns:a16="http://schemas.microsoft.com/office/drawing/2014/main" id="{5FE25E8E-AD0D-87EF-A470-D4DAA0537968}"/>
                </a:ext>
              </a:extLst>
            </p:cNvPr>
            <p:cNvSpPr/>
            <p:nvPr/>
          </p:nvSpPr>
          <p:spPr>
            <a:xfrm>
              <a:off x="5920439" y="1544065"/>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442"/>
                    <a:pt x="11579" y="0"/>
                    <a:pt x="7511" y="0"/>
                  </a:cubicBezTo>
                  <a:cubicBezTo>
                    <a:pt x="3286" y="0"/>
                    <a:pt x="0" y="3442"/>
                    <a:pt x="0" y="7511"/>
                  </a:cubicBezTo>
                  <a:cubicBezTo>
                    <a:pt x="0" y="11735"/>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8" name="图形 13">
              <a:extLst>
                <a:ext uri="{FF2B5EF4-FFF2-40B4-BE49-F238E27FC236}">
                  <a16:creationId xmlns:a16="http://schemas.microsoft.com/office/drawing/2014/main" id="{5C3183AA-20B5-A6C2-928D-67CC60205143}"/>
                </a:ext>
              </a:extLst>
            </p:cNvPr>
            <p:cNvSpPr/>
            <p:nvPr/>
          </p:nvSpPr>
          <p:spPr>
            <a:xfrm>
              <a:off x="6032468" y="1541561"/>
              <a:ext cx="16590" cy="16742"/>
            </a:xfrm>
            <a:custGeom>
              <a:avLst/>
              <a:gdLst>
                <a:gd name="connsiteX0" fmla="*/ 8298 w 16590"/>
                <a:gd name="connsiteY0" fmla="*/ 16742 h 16742"/>
                <a:gd name="connsiteX1" fmla="*/ 16591 w 16590"/>
                <a:gd name="connsiteY1" fmla="*/ 8293 h 16742"/>
                <a:gd name="connsiteX2" fmla="*/ 8298 w 16590"/>
                <a:gd name="connsiteY2" fmla="*/ 0 h 16742"/>
                <a:gd name="connsiteX3" fmla="*/ 5 w 16590"/>
                <a:gd name="connsiteY3" fmla="*/ 8293 h 16742"/>
                <a:gd name="connsiteX4" fmla="*/ 8298 w 16590"/>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742">
                  <a:moveTo>
                    <a:pt x="8298" y="16742"/>
                  </a:moveTo>
                  <a:cubicBezTo>
                    <a:pt x="12992" y="16742"/>
                    <a:pt x="16591" y="12987"/>
                    <a:pt x="16591" y="8293"/>
                  </a:cubicBezTo>
                  <a:cubicBezTo>
                    <a:pt x="16591" y="3599"/>
                    <a:pt x="12835" y="0"/>
                    <a:pt x="8298" y="0"/>
                  </a:cubicBezTo>
                  <a:cubicBezTo>
                    <a:pt x="3760" y="0"/>
                    <a:pt x="5" y="3755"/>
                    <a:pt x="5" y="8293"/>
                  </a:cubicBezTo>
                  <a:cubicBezTo>
                    <a:pt x="-152" y="12987"/>
                    <a:pt x="3603" y="16742"/>
                    <a:pt x="8298"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9" name="图形 13">
              <a:extLst>
                <a:ext uri="{FF2B5EF4-FFF2-40B4-BE49-F238E27FC236}">
                  <a16:creationId xmlns:a16="http://schemas.microsoft.com/office/drawing/2014/main" id="{5902AEEB-19C2-69A5-41A8-82F5D8A25627}"/>
                </a:ext>
              </a:extLst>
            </p:cNvPr>
            <p:cNvSpPr/>
            <p:nvPr/>
          </p:nvSpPr>
          <p:spPr>
            <a:xfrm>
              <a:off x="6142624" y="1544065"/>
              <a:ext cx="21596" cy="21749"/>
            </a:xfrm>
            <a:custGeom>
              <a:avLst/>
              <a:gdLst>
                <a:gd name="connsiteX0" fmla="*/ 10800 w 21596"/>
                <a:gd name="connsiteY0" fmla="*/ 21749 h 21749"/>
                <a:gd name="connsiteX1" fmla="*/ 21597 w 21596"/>
                <a:gd name="connsiteY1" fmla="*/ 10953 h 21749"/>
                <a:gd name="connsiteX2" fmla="*/ 10800 w 21596"/>
                <a:gd name="connsiteY2" fmla="*/ 0 h 21749"/>
                <a:gd name="connsiteX3" fmla="*/ 4 w 21596"/>
                <a:gd name="connsiteY3" fmla="*/ 10953 h 21749"/>
                <a:gd name="connsiteX4" fmla="*/ 10800 w 21596"/>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6" h="21749">
                  <a:moveTo>
                    <a:pt x="10800" y="21749"/>
                  </a:moveTo>
                  <a:cubicBezTo>
                    <a:pt x="16746" y="21749"/>
                    <a:pt x="21597" y="16899"/>
                    <a:pt x="21597" y="10953"/>
                  </a:cubicBezTo>
                  <a:cubicBezTo>
                    <a:pt x="21597" y="5007"/>
                    <a:pt x="16746" y="0"/>
                    <a:pt x="10800" y="0"/>
                  </a:cubicBezTo>
                  <a:cubicBezTo>
                    <a:pt x="4854" y="0"/>
                    <a:pt x="4" y="4851"/>
                    <a:pt x="4" y="10953"/>
                  </a:cubicBezTo>
                  <a:cubicBezTo>
                    <a:pt x="-153" y="16899"/>
                    <a:pt x="4698" y="21749"/>
                    <a:pt x="10800"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0" name="图形 13">
              <a:extLst>
                <a:ext uri="{FF2B5EF4-FFF2-40B4-BE49-F238E27FC236}">
                  <a16:creationId xmlns:a16="http://schemas.microsoft.com/office/drawing/2014/main" id="{4E277C6C-FC2D-8CE8-CD0B-1189DD53E40A}"/>
                </a:ext>
              </a:extLst>
            </p:cNvPr>
            <p:cNvSpPr/>
            <p:nvPr/>
          </p:nvSpPr>
          <p:spPr>
            <a:xfrm>
              <a:off x="6252158" y="1553453"/>
              <a:ext cx="26756" cy="26756"/>
            </a:xfrm>
            <a:custGeom>
              <a:avLst/>
              <a:gdLst>
                <a:gd name="connsiteX0" fmla="*/ 13300 w 26756"/>
                <a:gd name="connsiteY0" fmla="*/ 26757 h 26756"/>
                <a:gd name="connsiteX1" fmla="*/ 26757 w 26756"/>
                <a:gd name="connsiteY1" fmla="*/ 13457 h 26756"/>
                <a:gd name="connsiteX2" fmla="*/ 13300 w 26756"/>
                <a:gd name="connsiteY2" fmla="*/ 0 h 26756"/>
                <a:gd name="connsiteX3" fmla="*/ 0 w 26756"/>
                <a:gd name="connsiteY3" fmla="*/ 13457 h 26756"/>
                <a:gd name="connsiteX4" fmla="*/ 13300 w 26756"/>
                <a:gd name="connsiteY4" fmla="*/ 26757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756">
                  <a:moveTo>
                    <a:pt x="13300" y="26757"/>
                  </a:moveTo>
                  <a:cubicBezTo>
                    <a:pt x="20654" y="26757"/>
                    <a:pt x="26757" y="20811"/>
                    <a:pt x="26757" y="13457"/>
                  </a:cubicBezTo>
                  <a:cubicBezTo>
                    <a:pt x="26757" y="6102"/>
                    <a:pt x="20811" y="0"/>
                    <a:pt x="13300" y="0"/>
                  </a:cubicBezTo>
                  <a:cubicBezTo>
                    <a:pt x="5946" y="0"/>
                    <a:pt x="0" y="5946"/>
                    <a:pt x="0" y="13457"/>
                  </a:cubicBezTo>
                  <a:cubicBezTo>
                    <a:pt x="0" y="20654"/>
                    <a:pt x="5946" y="26757"/>
                    <a:pt x="13300" y="267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1" name="图形 13">
              <a:extLst>
                <a:ext uri="{FF2B5EF4-FFF2-40B4-BE49-F238E27FC236}">
                  <a16:creationId xmlns:a16="http://schemas.microsoft.com/office/drawing/2014/main" id="{3B65E60D-411E-E48B-98C2-1731AB84EAB3}"/>
                </a:ext>
              </a:extLst>
            </p:cNvPr>
            <p:cNvSpPr/>
            <p:nvPr/>
          </p:nvSpPr>
          <p:spPr>
            <a:xfrm>
              <a:off x="6360749" y="1569256"/>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722" y="0"/>
                    <a:pt x="15960" y="0"/>
                  </a:cubicBezTo>
                  <a:cubicBezTo>
                    <a:pt x="7198" y="0"/>
                    <a:pt x="0" y="7198"/>
                    <a:pt x="0" y="15960"/>
                  </a:cubicBezTo>
                  <a:cubicBezTo>
                    <a:pt x="156"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2" name="图形 13">
              <a:extLst>
                <a:ext uri="{FF2B5EF4-FFF2-40B4-BE49-F238E27FC236}">
                  <a16:creationId xmlns:a16="http://schemas.microsoft.com/office/drawing/2014/main" id="{381EF77E-AE17-B2CA-0C8F-A863CFD310C8}"/>
                </a:ext>
              </a:extLst>
            </p:cNvPr>
            <p:cNvSpPr/>
            <p:nvPr/>
          </p:nvSpPr>
          <p:spPr>
            <a:xfrm>
              <a:off x="6470748" y="1594448"/>
              <a:ext cx="31920" cy="31763"/>
            </a:xfrm>
            <a:custGeom>
              <a:avLst/>
              <a:gdLst>
                <a:gd name="connsiteX0" fmla="*/ 15960 w 31920"/>
                <a:gd name="connsiteY0" fmla="*/ 31764 h 31763"/>
                <a:gd name="connsiteX1" fmla="*/ 31920 w 31920"/>
                <a:gd name="connsiteY1" fmla="*/ 15804 h 31763"/>
                <a:gd name="connsiteX2" fmla="*/ 15960 w 31920"/>
                <a:gd name="connsiteY2" fmla="*/ 0 h 31763"/>
                <a:gd name="connsiteX3" fmla="*/ 0 w 31920"/>
                <a:gd name="connsiteY3" fmla="*/ 15804 h 31763"/>
                <a:gd name="connsiteX4" fmla="*/ 15960 w 31920"/>
                <a:gd name="connsiteY4" fmla="*/ 31764 h 3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763">
                  <a:moveTo>
                    <a:pt x="15960" y="31764"/>
                  </a:moveTo>
                  <a:cubicBezTo>
                    <a:pt x="24722" y="31764"/>
                    <a:pt x="31920" y="24566"/>
                    <a:pt x="31920" y="15804"/>
                  </a:cubicBezTo>
                  <a:cubicBezTo>
                    <a:pt x="31920" y="7041"/>
                    <a:pt x="24722" y="0"/>
                    <a:pt x="15960" y="0"/>
                  </a:cubicBezTo>
                  <a:cubicBezTo>
                    <a:pt x="7198" y="0"/>
                    <a:pt x="0" y="7041"/>
                    <a:pt x="0" y="15804"/>
                  </a:cubicBezTo>
                  <a:cubicBezTo>
                    <a:pt x="157" y="24722"/>
                    <a:pt x="7198" y="31764"/>
                    <a:pt x="15960" y="317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3" name="图形 13">
              <a:extLst>
                <a:ext uri="{FF2B5EF4-FFF2-40B4-BE49-F238E27FC236}">
                  <a16:creationId xmlns:a16="http://schemas.microsoft.com/office/drawing/2014/main" id="{3A444487-C5AA-0CB1-E0AF-8366D0AD566A}"/>
                </a:ext>
              </a:extLst>
            </p:cNvPr>
            <p:cNvSpPr/>
            <p:nvPr/>
          </p:nvSpPr>
          <p:spPr>
            <a:xfrm>
              <a:off x="6574488" y="1621518"/>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4" name="图形 13">
              <a:extLst>
                <a:ext uri="{FF2B5EF4-FFF2-40B4-BE49-F238E27FC236}">
                  <a16:creationId xmlns:a16="http://schemas.microsoft.com/office/drawing/2014/main" id="{C4838EC2-803F-EF2D-7C51-09BB86902BB3}"/>
                </a:ext>
              </a:extLst>
            </p:cNvPr>
            <p:cNvSpPr/>
            <p:nvPr/>
          </p:nvSpPr>
          <p:spPr>
            <a:xfrm>
              <a:off x="6680576" y="1659540"/>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156"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5" name="图形 13">
              <a:extLst>
                <a:ext uri="{FF2B5EF4-FFF2-40B4-BE49-F238E27FC236}">
                  <a16:creationId xmlns:a16="http://schemas.microsoft.com/office/drawing/2014/main" id="{8C9C138B-4CD0-0CC5-ABCB-41FADA15B4B5}"/>
                </a:ext>
              </a:extLst>
            </p:cNvPr>
            <p:cNvSpPr/>
            <p:nvPr/>
          </p:nvSpPr>
          <p:spPr>
            <a:xfrm>
              <a:off x="6788071" y="1707577"/>
              <a:ext cx="33484" cy="33484"/>
            </a:xfrm>
            <a:custGeom>
              <a:avLst/>
              <a:gdLst>
                <a:gd name="connsiteX0" fmla="*/ 16743 w 33484"/>
                <a:gd name="connsiteY0" fmla="*/ 33485 h 33484"/>
                <a:gd name="connsiteX1" fmla="*/ 33485 w 33484"/>
                <a:gd name="connsiteY1" fmla="*/ 16742 h 33484"/>
                <a:gd name="connsiteX2" fmla="*/ 16743 w 33484"/>
                <a:gd name="connsiteY2" fmla="*/ 0 h 33484"/>
                <a:gd name="connsiteX3" fmla="*/ 0 w 33484"/>
                <a:gd name="connsiteY3" fmla="*/ 16742 h 33484"/>
                <a:gd name="connsiteX4" fmla="*/ 16743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3" y="33485"/>
                  </a:moveTo>
                  <a:cubicBezTo>
                    <a:pt x="25974" y="33485"/>
                    <a:pt x="33485" y="25974"/>
                    <a:pt x="33485" y="16742"/>
                  </a:cubicBezTo>
                  <a:cubicBezTo>
                    <a:pt x="33485" y="7511"/>
                    <a:pt x="25974" y="0"/>
                    <a:pt x="16743" y="0"/>
                  </a:cubicBezTo>
                  <a:cubicBezTo>
                    <a:pt x="7511" y="0"/>
                    <a:pt x="0" y="7511"/>
                    <a:pt x="0" y="16742"/>
                  </a:cubicBezTo>
                  <a:cubicBezTo>
                    <a:pt x="0" y="25974"/>
                    <a:pt x="7511" y="33485"/>
                    <a:pt x="16743"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6" name="图形 13">
              <a:extLst>
                <a:ext uri="{FF2B5EF4-FFF2-40B4-BE49-F238E27FC236}">
                  <a16:creationId xmlns:a16="http://schemas.microsoft.com/office/drawing/2014/main" id="{50F5B5D3-7FFD-62FC-987C-BE26CCBFFA96}"/>
                </a:ext>
              </a:extLst>
            </p:cNvPr>
            <p:cNvSpPr/>
            <p:nvPr/>
          </p:nvSpPr>
          <p:spPr>
            <a:xfrm>
              <a:off x="6885240" y="1754362"/>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7" name="图形 13">
              <a:extLst>
                <a:ext uri="{FF2B5EF4-FFF2-40B4-BE49-F238E27FC236}">
                  <a16:creationId xmlns:a16="http://schemas.microsoft.com/office/drawing/2014/main" id="{90CD1BC0-5B32-728B-6B93-F5DE84CC2800}"/>
                </a:ext>
              </a:extLst>
            </p:cNvPr>
            <p:cNvSpPr/>
            <p:nvPr/>
          </p:nvSpPr>
          <p:spPr>
            <a:xfrm>
              <a:off x="6979905" y="1807718"/>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0" y="36458"/>
                    <a:pt x="10484"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8" name="图形 13">
              <a:extLst>
                <a:ext uri="{FF2B5EF4-FFF2-40B4-BE49-F238E27FC236}">
                  <a16:creationId xmlns:a16="http://schemas.microsoft.com/office/drawing/2014/main" id="{7D7F5B82-C6B4-3B43-97DE-113D0330218F}"/>
                </a:ext>
              </a:extLst>
            </p:cNvPr>
            <p:cNvSpPr/>
            <p:nvPr/>
          </p:nvSpPr>
          <p:spPr>
            <a:xfrm>
              <a:off x="7078325" y="1874062"/>
              <a:ext cx="38492" cy="38491"/>
            </a:xfrm>
            <a:custGeom>
              <a:avLst/>
              <a:gdLst>
                <a:gd name="connsiteX0" fmla="*/ 19246 w 38492"/>
                <a:gd name="connsiteY0" fmla="*/ 38492 h 38491"/>
                <a:gd name="connsiteX1" fmla="*/ 38492 w 38492"/>
                <a:gd name="connsiteY1" fmla="*/ 19246 h 38491"/>
                <a:gd name="connsiteX2" fmla="*/ 19246 w 38492"/>
                <a:gd name="connsiteY2" fmla="*/ 0 h 38491"/>
                <a:gd name="connsiteX3" fmla="*/ 0 w 38492"/>
                <a:gd name="connsiteY3" fmla="*/ 19246 h 38491"/>
                <a:gd name="connsiteX4" fmla="*/ 19246 w 38492"/>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2"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9" name="图形 13">
              <a:extLst>
                <a:ext uri="{FF2B5EF4-FFF2-40B4-BE49-F238E27FC236}">
                  <a16:creationId xmlns:a16="http://schemas.microsoft.com/office/drawing/2014/main" id="{7783B0CE-9D7F-AE69-10D7-AA805F5A609D}"/>
                </a:ext>
              </a:extLst>
            </p:cNvPr>
            <p:cNvSpPr/>
            <p:nvPr/>
          </p:nvSpPr>
          <p:spPr>
            <a:xfrm>
              <a:off x="7168453" y="1941657"/>
              <a:ext cx="38492" cy="38491"/>
            </a:xfrm>
            <a:custGeom>
              <a:avLst/>
              <a:gdLst>
                <a:gd name="connsiteX0" fmla="*/ 19246 w 38492"/>
                <a:gd name="connsiteY0" fmla="*/ 38492 h 38491"/>
                <a:gd name="connsiteX1" fmla="*/ 38492 w 38492"/>
                <a:gd name="connsiteY1" fmla="*/ 19246 h 38491"/>
                <a:gd name="connsiteX2" fmla="*/ 19246 w 38492"/>
                <a:gd name="connsiteY2" fmla="*/ 0 h 38491"/>
                <a:gd name="connsiteX3" fmla="*/ 0 w 38492"/>
                <a:gd name="connsiteY3" fmla="*/ 19246 h 38491"/>
                <a:gd name="connsiteX4" fmla="*/ 19246 w 38492"/>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2"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0" name="图形 13">
              <a:extLst>
                <a:ext uri="{FF2B5EF4-FFF2-40B4-BE49-F238E27FC236}">
                  <a16:creationId xmlns:a16="http://schemas.microsoft.com/office/drawing/2014/main" id="{D60CE65A-A034-4FF5-EF9C-E4FD442CA2D9}"/>
                </a:ext>
              </a:extLst>
            </p:cNvPr>
            <p:cNvSpPr/>
            <p:nvPr/>
          </p:nvSpPr>
          <p:spPr>
            <a:xfrm>
              <a:off x="7257798" y="2017859"/>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722" y="0"/>
                    <a:pt x="15960" y="0"/>
                  </a:cubicBezTo>
                  <a:cubicBezTo>
                    <a:pt x="7198" y="0"/>
                    <a:pt x="0" y="7041"/>
                    <a:pt x="0" y="15960"/>
                  </a:cubicBezTo>
                  <a:cubicBezTo>
                    <a:pt x="156"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1" name="图形 13">
              <a:extLst>
                <a:ext uri="{FF2B5EF4-FFF2-40B4-BE49-F238E27FC236}">
                  <a16:creationId xmlns:a16="http://schemas.microsoft.com/office/drawing/2014/main" id="{ED53111B-6255-7A71-94BD-F160494719D0}"/>
                </a:ext>
              </a:extLst>
            </p:cNvPr>
            <p:cNvSpPr/>
            <p:nvPr/>
          </p:nvSpPr>
          <p:spPr>
            <a:xfrm>
              <a:off x="7340258" y="2096877"/>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2" name="图形 13">
              <a:extLst>
                <a:ext uri="{FF2B5EF4-FFF2-40B4-BE49-F238E27FC236}">
                  <a16:creationId xmlns:a16="http://schemas.microsoft.com/office/drawing/2014/main" id="{AAC76FAF-D199-475A-4C91-AC47B09BCA4A}"/>
                </a:ext>
              </a:extLst>
            </p:cNvPr>
            <p:cNvSpPr/>
            <p:nvPr/>
          </p:nvSpPr>
          <p:spPr>
            <a:xfrm>
              <a:off x="7416929" y="2179493"/>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3" name="图形 13">
              <a:extLst>
                <a:ext uri="{FF2B5EF4-FFF2-40B4-BE49-F238E27FC236}">
                  <a16:creationId xmlns:a16="http://schemas.microsoft.com/office/drawing/2014/main" id="{E95ECF5B-2A0C-B9CC-CF54-05E1CD2E418C}"/>
                </a:ext>
              </a:extLst>
            </p:cNvPr>
            <p:cNvSpPr/>
            <p:nvPr/>
          </p:nvSpPr>
          <p:spPr>
            <a:xfrm>
              <a:off x="7489375" y="2267274"/>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219"/>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4" name="图形 13">
              <a:extLst>
                <a:ext uri="{FF2B5EF4-FFF2-40B4-BE49-F238E27FC236}">
                  <a16:creationId xmlns:a16="http://schemas.microsoft.com/office/drawing/2014/main" id="{88887EFC-18CF-8F38-91F5-91ABA1657DED}"/>
                </a:ext>
              </a:extLst>
            </p:cNvPr>
            <p:cNvSpPr/>
            <p:nvPr/>
          </p:nvSpPr>
          <p:spPr>
            <a:xfrm>
              <a:off x="7559157" y="2361782"/>
              <a:ext cx="21753" cy="21905"/>
            </a:xfrm>
            <a:custGeom>
              <a:avLst/>
              <a:gdLst>
                <a:gd name="connsiteX0" fmla="*/ 10800 w 21753"/>
                <a:gd name="connsiteY0" fmla="*/ 21906 h 21905"/>
                <a:gd name="connsiteX1" fmla="*/ 21753 w 21753"/>
                <a:gd name="connsiteY1" fmla="*/ 10953 h 21905"/>
                <a:gd name="connsiteX2" fmla="*/ 10800 w 21753"/>
                <a:gd name="connsiteY2" fmla="*/ 0 h 21905"/>
                <a:gd name="connsiteX3" fmla="*/ 4 w 21753"/>
                <a:gd name="connsiteY3" fmla="*/ 10953 h 21905"/>
                <a:gd name="connsiteX4" fmla="*/ 10800 w 21753"/>
                <a:gd name="connsiteY4" fmla="*/ 21906 h 2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3" h="21905">
                  <a:moveTo>
                    <a:pt x="10800" y="21906"/>
                  </a:moveTo>
                  <a:cubicBezTo>
                    <a:pt x="16746" y="21906"/>
                    <a:pt x="21753" y="17055"/>
                    <a:pt x="21753" y="10953"/>
                  </a:cubicBezTo>
                  <a:cubicBezTo>
                    <a:pt x="21753" y="5007"/>
                    <a:pt x="16903" y="0"/>
                    <a:pt x="10800" y="0"/>
                  </a:cubicBezTo>
                  <a:cubicBezTo>
                    <a:pt x="4854" y="0"/>
                    <a:pt x="4" y="4851"/>
                    <a:pt x="4" y="10953"/>
                  </a:cubicBezTo>
                  <a:cubicBezTo>
                    <a:pt x="-153" y="17055"/>
                    <a:pt x="4698" y="21906"/>
                    <a:pt x="10800" y="219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5" name="图形 13">
              <a:extLst>
                <a:ext uri="{FF2B5EF4-FFF2-40B4-BE49-F238E27FC236}">
                  <a16:creationId xmlns:a16="http://schemas.microsoft.com/office/drawing/2014/main" id="{E8C87A0E-564E-5E08-7711-37CEEB5FE7C0}"/>
                </a:ext>
              </a:extLst>
            </p:cNvPr>
            <p:cNvSpPr/>
            <p:nvPr/>
          </p:nvSpPr>
          <p:spPr>
            <a:xfrm>
              <a:off x="7614708" y="2451909"/>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879" y="0"/>
                    <a:pt x="15960" y="0"/>
                  </a:cubicBezTo>
                  <a:cubicBezTo>
                    <a:pt x="7198" y="0"/>
                    <a:pt x="0" y="7198"/>
                    <a:pt x="0" y="15960"/>
                  </a:cubicBezTo>
                  <a:cubicBezTo>
                    <a:pt x="0"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6" name="图形 13">
              <a:extLst>
                <a:ext uri="{FF2B5EF4-FFF2-40B4-BE49-F238E27FC236}">
                  <a16:creationId xmlns:a16="http://schemas.microsoft.com/office/drawing/2014/main" id="{8E357534-FFB3-37D7-77B3-47FCC0C2D1A5}"/>
                </a:ext>
              </a:extLst>
            </p:cNvPr>
            <p:cNvSpPr/>
            <p:nvPr/>
          </p:nvSpPr>
          <p:spPr>
            <a:xfrm>
              <a:off x="7673855" y="2554554"/>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151" y="0"/>
                    <a:pt x="11735" y="0"/>
                  </a:cubicBezTo>
                  <a:cubicBezTo>
                    <a:pt x="5320" y="0"/>
                    <a:pt x="0" y="5164"/>
                    <a:pt x="0" y="11735"/>
                  </a:cubicBezTo>
                  <a:cubicBezTo>
                    <a:pt x="0" y="18307"/>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7" name="图形 13">
              <a:extLst>
                <a:ext uri="{FF2B5EF4-FFF2-40B4-BE49-F238E27FC236}">
                  <a16:creationId xmlns:a16="http://schemas.microsoft.com/office/drawing/2014/main" id="{FA0FC587-5749-3189-277F-0DC663326F53}"/>
                </a:ext>
              </a:extLst>
            </p:cNvPr>
            <p:cNvSpPr/>
            <p:nvPr/>
          </p:nvSpPr>
          <p:spPr>
            <a:xfrm>
              <a:off x="7721422" y="2655009"/>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156" y="20185"/>
                    <a:pt x="5946"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8" name="图形 13">
              <a:extLst>
                <a:ext uri="{FF2B5EF4-FFF2-40B4-BE49-F238E27FC236}">
                  <a16:creationId xmlns:a16="http://schemas.microsoft.com/office/drawing/2014/main" id="{5EDFAE5B-AB70-D399-ED6E-D6F111349253}"/>
                </a:ext>
              </a:extLst>
            </p:cNvPr>
            <p:cNvSpPr/>
            <p:nvPr/>
          </p:nvSpPr>
          <p:spPr>
            <a:xfrm>
              <a:off x="7766798" y="2761879"/>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9" name="图形 13">
              <a:extLst>
                <a:ext uri="{FF2B5EF4-FFF2-40B4-BE49-F238E27FC236}">
                  <a16:creationId xmlns:a16="http://schemas.microsoft.com/office/drawing/2014/main" id="{917EF6D0-E252-534E-3A33-08E5DB4F261B}"/>
                </a:ext>
              </a:extLst>
            </p:cNvPr>
            <p:cNvSpPr/>
            <p:nvPr/>
          </p:nvSpPr>
          <p:spPr>
            <a:xfrm>
              <a:off x="7805760" y="2871095"/>
              <a:ext cx="15959" cy="15960"/>
            </a:xfrm>
            <a:custGeom>
              <a:avLst/>
              <a:gdLst>
                <a:gd name="connsiteX0" fmla="*/ 7980 w 15959"/>
                <a:gd name="connsiteY0" fmla="*/ 15960 h 15960"/>
                <a:gd name="connsiteX1" fmla="*/ 15960 w 15959"/>
                <a:gd name="connsiteY1" fmla="*/ 7980 h 15960"/>
                <a:gd name="connsiteX2" fmla="*/ 7980 w 15959"/>
                <a:gd name="connsiteY2" fmla="*/ 0 h 15960"/>
                <a:gd name="connsiteX3" fmla="*/ 0 w 15959"/>
                <a:gd name="connsiteY3" fmla="*/ 7980 h 15960"/>
                <a:gd name="connsiteX4" fmla="*/ 7980 w 15959"/>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9"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0" name="图形 13">
              <a:extLst>
                <a:ext uri="{FF2B5EF4-FFF2-40B4-BE49-F238E27FC236}">
                  <a16:creationId xmlns:a16="http://schemas.microsoft.com/office/drawing/2014/main" id="{258ECA8B-6B2A-E898-2E21-44393104DC29}"/>
                </a:ext>
              </a:extLst>
            </p:cNvPr>
            <p:cNvSpPr/>
            <p:nvPr/>
          </p:nvSpPr>
          <p:spPr>
            <a:xfrm>
              <a:off x="7836897" y="2980938"/>
              <a:ext cx="13456" cy="13456"/>
            </a:xfrm>
            <a:custGeom>
              <a:avLst/>
              <a:gdLst>
                <a:gd name="connsiteX0" fmla="*/ 6728 w 13456"/>
                <a:gd name="connsiteY0" fmla="*/ 13456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6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6"/>
                  </a:moveTo>
                  <a:cubicBezTo>
                    <a:pt x="10484" y="13456"/>
                    <a:pt x="13457" y="10484"/>
                    <a:pt x="13457" y="6728"/>
                  </a:cubicBezTo>
                  <a:cubicBezTo>
                    <a:pt x="13457" y="2973"/>
                    <a:pt x="10484" y="0"/>
                    <a:pt x="6728" y="0"/>
                  </a:cubicBezTo>
                  <a:cubicBezTo>
                    <a:pt x="2973" y="0"/>
                    <a:pt x="0" y="2973"/>
                    <a:pt x="0" y="6728"/>
                  </a:cubicBezTo>
                  <a:cubicBezTo>
                    <a:pt x="157" y="10484"/>
                    <a:pt x="3130" y="13456"/>
                    <a:pt x="6728" y="134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1" name="图形 13">
              <a:extLst>
                <a:ext uri="{FF2B5EF4-FFF2-40B4-BE49-F238E27FC236}">
                  <a16:creationId xmlns:a16="http://schemas.microsoft.com/office/drawing/2014/main" id="{FDC36B1C-8F94-EAA4-54D7-76A88549E819}"/>
                </a:ext>
              </a:extLst>
            </p:cNvPr>
            <p:cNvSpPr/>
            <p:nvPr/>
          </p:nvSpPr>
          <p:spPr>
            <a:xfrm>
              <a:off x="7857551" y="3088434"/>
              <a:ext cx="19246" cy="19245"/>
            </a:xfrm>
            <a:custGeom>
              <a:avLst/>
              <a:gdLst>
                <a:gd name="connsiteX0" fmla="*/ 9545 w 19246"/>
                <a:gd name="connsiteY0" fmla="*/ 19246 h 19245"/>
                <a:gd name="connsiteX1" fmla="*/ 19246 w 19246"/>
                <a:gd name="connsiteY1" fmla="*/ 9701 h 19245"/>
                <a:gd name="connsiteX2" fmla="*/ 9545 w 19246"/>
                <a:gd name="connsiteY2" fmla="*/ 0 h 19245"/>
                <a:gd name="connsiteX3" fmla="*/ 0 w 19246"/>
                <a:gd name="connsiteY3" fmla="*/ 9701 h 19245"/>
                <a:gd name="connsiteX4" fmla="*/ 9545 w 19246"/>
                <a:gd name="connsiteY4" fmla="*/ 19246 h 1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6" h="19245">
                  <a:moveTo>
                    <a:pt x="9545" y="19246"/>
                  </a:moveTo>
                  <a:cubicBezTo>
                    <a:pt x="14865" y="19246"/>
                    <a:pt x="19246" y="15021"/>
                    <a:pt x="19246" y="9701"/>
                  </a:cubicBezTo>
                  <a:cubicBezTo>
                    <a:pt x="19246" y="4381"/>
                    <a:pt x="14865" y="0"/>
                    <a:pt x="9545" y="0"/>
                  </a:cubicBezTo>
                  <a:cubicBezTo>
                    <a:pt x="4225" y="0"/>
                    <a:pt x="0" y="4381"/>
                    <a:pt x="0" y="9701"/>
                  </a:cubicBezTo>
                  <a:cubicBezTo>
                    <a:pt x="0" y="15021"/>
                    <a:pt x="4225" y="19246"/>
                    <a:pt x="9545"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2" name="图形 13">
              <a:extLst>
                <a:ext uri="{FF2B5EF4-FFF2-40B4-BE49-F238E27FC236}">
                  <a16:creationId xmlns:a16="http://schemas.microsoft.com/office/drawing/2014/main" id="{E31619D0-32B4-4C5F-1DE9-292B3ABB5B12}"/>
                </a:ext>
              </a:extLst>
            </p:cNvPr>
            <p:cNvSpPr/>
            <p:nvPr/>
          </p:nvSpPr>
          <p:spPr>
            <a:xfrm>
              <a:off x="7875698" y="3201249"/>
              <a:ext cx="16747" cy="16742"/>
            </a:xfrm>
            <a:custGeom>
              <a:avLst/>
              <a:gdLst>
                <a:gd name="connsiteX0" fmla="*/ 8298 w 16747"/>
                <a:gd name="connsiteY0" fmla="*/ 16743 h 16742"/>
                <a:gd name="connsiteX1" fmla="*/ 16747 w 16747"/>
                <a:gd name="connsiteY1" fmla="*/ 8450 h 16742"/>
                <a:gd name="connsiteX2" fmla="*/ 8298 w 16747"/>
                <a:gd name="connsiteY2" fmla="*/ 0 h 16742"/>
                <a:gd name="connsiteX3" fmla="*/ 5 w 16747"/>
                <a:gd name="connsiteY3" fmla="*/ 8450 h 16742"/>
                <a:gd name="connsiteX4" fmla="*/ 8298 w 16747"/>
                <a:gd name="connsiteY4" fmla="*/ 16743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6742">
                  <a:moveTo>
                    <a:pt x="8298" y="16743"/>
                  </a:moveTo>
                  <a:cubicBezTo>
                    <a:pt x="12992" y="16743"/>
                    <a:pt x="16747" y="12987"/>
                    <a:pt x="16747" y="8450"/>
                  </a:cubicBezTo>
                  <a:cubicBezTo>
                    <a:pt x="16747" y="3755"/>
                    <a:pt x="12992" y="0"/>
                    <a:pt x="8298" y="0"/>
                  </a:cubicBezTo>
                  <a:cubicBezTo>
                    <a:pt x="3760" y="0"/>
                    <a:pt x="5" y="3755"/>
                    <a:pt x="5" y="8450"/>
                  </a:cubicBezTo>
                  <a:cubicBezTo>
                    <a:pt x="-151" y="12987"/>
                    <a:pt x="3604" y="16743"/>
                    <a:pt x="8298" y="167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3" name="图形 13">
              <a:extLst>
                <a:ext uri="{FF2B5EF4-FFF2-40B4-BE49-F238E27FC236}">
                  <a16:creationId xmlns:a16="http://schemas.microsoft.com/office/drawing/2014/main" id="{0B9F5371-B577-A461-CE49-20AA240F3376}"/>
                </a:ext>
              </a:extLst>
            </p:cNvPr>
            <p:cNvSpPr/>
            <p:nvPr/>
          </p:nvSpPr>
          <p:spPr>
            <a:xfrm>
              <a:off x="7886499" y="3314378"/>
              <a:ext cx="15021" cy="15021"/>
            </a:xfrm>
            <a:custGeom>
              <a:avLst/>
              <a:gdLst>
                <a:gd name="connsiteX0" fmla="*/ 7511 w 15021"/>
                <a:gd name="connsiteY0" fmla="*/ 15021 h 15021"/>
                <a:gd name="connsiteX1" fmla="*/ 15022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2" y="11579"/>
                    <a:pt x="15022" y="7511"/>
                  </a:cubicBezTo>
                  <a:cubicBezTo>
                    <a:pt x="15022" y="3442"/>
                    <a:pt x="11579" y="0"/>
                    <a:pt x="7511" y="0"/>
                  </a:cubicBezTo>
                  <a:cubicBezTo>
                    <a:pt x="3286" y="0"/>
                    <a:pt x="0" y="3286"/>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4" name="图形 13">
              <a:extLst>
                <a:ext uri="{FF2B5EF4-FFF2-40B4-BE49-F238E27FC236}">
                  <a16:creationId xmlns:a16="http://schemas.microsoft.com/office/drawing/2014/main" id="{26CAAAA0-09C3-CBEC-9B42-1384E826D5B2}"/>
                </a:ext>
              </a:extLst>
            </p:cNvPr>
            <p:cNvSpPr/>
            <p:nvPr/>
          </p:nvSpPr>
          <p:spPr>
            <a:xfrm>
              <a:off x="8017622" y="3429227"/>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4"/>
                    <a:pt x="8450" y="0"/>
                    <a:pt x="5477" y="0"/>
                  </a:cubicBezTo>
                  <a:cubicBezTo>
                    <a:pt x="2504" y="0"/>
                    <a:pt x="0" y="2504"/>
                    <a:pt x="0" y="5476"/>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5" name="图形 13">
              <a:extLst>
                <a:ext uri="{FF2B5EF4-FFF2-40B4-BE49-F238E27FC236}">
                  <a16:creationId xmlns:a16="http://schemas.microsoft.com/office/drawing/2014/main" id="{63F7C67B-509C-5E13-9FFF-04BF6A4D0DEF}"/>
                </a:ext>
              </a:extLst>
            </p:cNvPr>
            <p:cNvSpPr/>
            <p:nvPr/>
          </p:nvSpPr>
          <p:spPr>
            <a:xfrm>
              <a:off x="8014492" y="3541887"/>
              <a:ext cx="10953" cy="10952"/>
            </a:xfrm>
            <a:custGeom>
              <a:avLst/>
              <a:gdLst>
                <a:gd name="connsiteX0" fmla="*/ 5477 w 10953"/>
                <a:gd name="connsiteY0" fmla="*/ 10953 h 10952"/>
                <a:gd name="connsiteX1" fmla="*/ 10953 w 10953"/>
                <a:gd name="connsiteY1" fmla="*/ 5477 h 10952"/>
                <a:gd name="connsiteX2" fmla="*/ 5477 w 10953"/>
                <a:gd name="connsiteY2" fmla="*/ 0 h 10952"/>
                <a:gd name="connsiteX3" fmla="*/ 0 w 10953"/>
                <a:gd name="connsiteY3" fmla="*/ 5477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7"/>
                  </a:cubicBezTo>
                  <a:cubicBezTo>
                    <a:pt x="10953" y="2504"/>
                    <a:pt x="8450" y="0"/>
                    <a:pt x="5477" y="0"/>
                  </a:cubicBezTo>
                  <a:cubicBezTo>
                    <a:pt x="2504" y="0"/>
                    <a:pt x="0" y="2504"/>
                    <a:pt x="0" y="5477"/>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6" name="图形 13">
              <a:extLst>
                <a:ext uri="{FF2B5EF4-FFF2-40B4-BE49-F238E27FC236}">
                  <a16:creationId xmlns:a16="http://schemas.microsoft.com/office/drawing/2014/main" id="{F7272806-53CE-B015-3ED5-F2FE86B89010}"/>
                </a:ext>
              </a:extLst>
            </p:cNvPr>
            <p:cNvSpPr/>
            <p:nvPr/>
          </p:nvSpPr>
          <p:spPr>
            <a:xfrm>
              <a:off x="8005417" y="3654702"/>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7" name="图形 13">
              <a:extLst>
                <a:ext uri="{FF2B5EF4-FFF2-40B4-BE49-F238E27FC236}">
                  <a16:creationId xmlns:a16="http://schemas.microsoft.com/office/drawing/2014/main" id="{7A02B928-06FE-ED24-33B6-9EC31EC7F796}"/>
                </a:ext>
              </a:extLst>
            </p:cNvPr>
            <p:cNvSpPr/>
            <p:nvPr/>
          </p:nvSpPr>
          <p:spPr>
            <a:xfrm>
              <a:off x="7989613" y="3766423"/>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8" name="图形 13">
              <a:extLst>
                <a:ext uri="{FF2B5EF4-FFF2-40B4-BE49-F238E27FC236}">
                  <a16:creationId xmlns:a16="http://schemas.microsoft.com/office/drawing/2014/main" id="{3F3715C2-20F9-5796-5BA1-FBB9255AAC03}"/>
                </a:ext>
              </a:extLst>
            </p:cNvPr>
            <p:cNvSpPr/>
            <p:nvPr/>
          </p:nvSpPr>
          <p:spPr>
            <a:xfrm>
              <a:off x="7968490" y="387783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9" name="图形 13">
              <a:extLst>
                <a:ext uri="{FF2B5EF4-FFF2-40B4-BE49-F238E27FC236}">
                  <a16:creationId xmlns:a16="http://schemas.microsoft.com/office/drawing/2014/main" id="{2613555B-71B7-D1FE-AB58-DC247664ED49}"/>
                </a:ext>
              </a:extLst>
            </p:cNvPr>
            <p:cNvSpPr/>
            <p:nvPr/>
          </p:nvSpPr>
          <p:spPr>
            <a:xfrm>
              <a:off x="7936252" y="3982665"/>
              <a:ext cx="16591" cy="16898"/>
            </a:xfrm>
            <a:custGeom>
              <a:avLst/>
              <a:gdLst>
                <a:gd name="connsiteX0" fmla="*/ 8298 w 16591"/>
                <a:gd name="connsiteY0" fmla="*/ 16899 h 16898"/>
                <a:gd name="connsiteX1" fmla="*/ 16591 w 16591"/>
                <a:gd name="connsiteY1" fmla="*/ 8450 h 16898"/>
                <a:gd name="connsiteX2" fmla="*/ 8298 w 16591"/>
                <a:gd name="connsiteY2" fmla="*/ 0 h 16898"/>
                <a:gd name="connsiteX3" fmla="*/ 5 w 16591"/>
                <a:gd name="connsiteY3" fmla="*/ 8450 h 16898"/>
                <a:gd name="connsiteX4" fmla="*/ 8298 w 16591"/>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1" h="16898">
                  <a:moveTo>
                    <a:pt x="8298" y="16899"/>
                  </a:moveTo>
                  <a:cubicBezTo>
                    <a:pt x="12835" y="16899"/>
                    <a:pt x="16591" y="13144"/>
                    <a:pt x="16591" y="8450"/>
                  </a:cubicBezTo>
                  <a:cubicBezTo>
                    <a:pt x="16591" y="3912"/>
                    <a:pt x="12835" y="0"/>
                    <a:pt x="8298" y="0"/>
                  </a:cubicBezTo>
                  <a:cubicBezTo>
                    <a:pt x="3760" y="0"/>
                    <a:pt x="5" y="3755"/>
                    <a:pt x="5" y="8450"/>
                  </a:cubicBezTo>
                  <a:cubicBezTo>
                    <a:pt x="-151" y="13144"/>
                    <a:pt x="3604" y="16899"/>
                    <a:pt x="8298" y="1689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0" name="图形 13">
              <a:extLst>
                <a:ext uri="{FF2B5EF4-FFF2-40B4-BE49-F238E27FC236}">
                  <a16:creationId xmlns:a16="http://schemas.microsoft.com/office/drawing/2014/main" id="{EF3630B5-78F5-1CD1-B99F-FF2F3D518179}"/>
                </a:ext>
              </a:extLst>
            </p:cNvPr>
            <p:cNvSpPr/>
            <p:nvPr/>
          </p:nvSpPr>
          <p:spPr>
            <a:xfrm>
              <a:off x="7901990" y="4090317"/>
              <a:ext cx="16585" cy="16742"/>
            </a:xfrm>
            <a:custGeom>
              <a:avLst/>
              <a:gdLst>
                <a:gd name="connsiteX0" fmla="*/ 8293 w 16585"/>
                <a:gd name="connsiteY0" fmla="*/ 16742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987" y="16742"/>
                    <a:pt x="16586" y="12987"/>
                    <a:pt x="16586" y="8293"/>
                  </a:cubicBezTo>
                  <a:cubicBezTo>
                    <a:pt x="16586" y="3755"/>
                    <a:pt x="12830" y="0"/>
                    <a:pt x="8293" y="0"/>
                  </a:cubicBezTo>
                  <a:cubicBezTo>
                    <a:pt x="3755" y="0"/>
                    <a:pt x="0" y="3755"/>
                    <a:pt x="0" y="8293"/>
                  </a:cubicBezTo>
                  <a:cubicBezTo>
                    <a:pt x="0" y="12987"/>
                    <a:pt x="3599"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1" name="图形 13">
              <a:extLst>
                <a:ext uri="{FF2B5EF4-FFF2-40B4-BE49-F238E27FC236}">
                  <a16:creationId xmlns:a16="http://schemas.microsoft.com/office/drawing/2014/main" id="{F10DB277-0914-593A-EF60-659F1DEA6530}"/>
                </a:ext>
              </a:extLst>
            </p:cNvPr>
            <p:cNvSpPr/>
            <p:nvPr/>
          </p:nvSpPr>
          <p:spPr>
            <a:xfrm>
              <a:off x="7864280" y="4198126"/>
              <a:ext cx="11578" cy="11735"/>
            </a:xfrm>
            <a:custGeom>
              <a:avLst/>
              <a:gdLst>
                <a:gd name="connsiteX0" fmla="*/ 5789 w 11578"/>
                <a:gd name="connsiteY0" fmla="*/ 11735 h 11735"/>
                <a:gd name="connsiteX1" fmla="*/ 11579 w 11578"/>
                <a:gd name="connsiteY1" fmla="*/ 5946 h 11735"/>
                <a:gd name="connsiteX2" fmla="*/ 5789 w 11578"/>
                <a:gd name="connsiteY2" fmla="*/ 0 h 11735"/>
                <a:gd name="connsiteX3" fmla="*/ 0 w 11578"/>
                <a:gd name="connsiteY3" fmla="*/ 5946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946"/>
                  </a:cubicBezTo>
                  <a:cubicBezTo>
                    <a:pt x="11579" y="2660"/>
                    <a:pt x="8918" y="0"/>
                    <a:pt x="5789" y="0"/>
                  </a:cubicBezTo>
                  <a:cubicBezTo>
                    <a:pt x="2504" y="0"/>
                    <a:pt x="0" y="2660"/>
                    <a:pt x="0" y="5946"/>
                  </a:cubicBezTo>
                  <a:cubicBezTo>
                    <a:pt x="0" y="9232"/>
                    <a:pt x="2504"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2" name="图形 13">
              <a:extLst>
                <a:ext uri="{FF2B5EF4-FFF2-40B4-BE49-F238E27FC236}">
                  <a16:creationId xmlns:a16="http://schemas.microsoft.com/office/drawing/2014/main" id="{26D6085F-519A-7592-4033-8A7659857849}"/>
                </a:ext>
              </a:extLst>
            </p:cNvPr>
            <p:cNvSpPr/>
            <p:nvPr/>
          </p:nvSpPr>
          <p:spPr>
            <a:xfrm>
              <a:off x="7813583" y="4296546"/>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3" name="图形 13">
              <a:extLst>
                <a:ext uri="{FF2B5EF4-FFF2-40B4-BE49-F238E27FC236}">
                  <a16:creationId xmlns:a16="http://schemas.microsoft.com/office/drawing/2014/main" id="{E8802E0A-71E1-20ED-3FEF-F8428E6CA88D}"/>
                </a:ext>
              </a:extLst>
            </p:cNvPr>
            <p:cNvSpPr/>
            <p:nvPr/>
          </p:nvSpPr>
          <p:spPr>
            <a:xfrm>
              <a:off x="7766485" y="4401382"/>
              <a:ext cx="11578" cy="11578"/>
            </a:xfrm>
            <a:custGeom>
              <a:avLst/>
              <a:gdLst>
                <a:gd name="connsiteX0" fmla="*/ 11579 w 11578"/>
                <a:gd name="connsiteY0" fmla="*/ 5789 h 11578"/>
                <a:gd name="connsiteX1" fmla="*/ 5790 w 11578"/>
                <a:gd name="connsiteY1" fmla="*/ 11579 h 11578"/>
                <a:gd name="connsiteX2" fmla="*/ 0 w 11578"/>
                <a:gd name="connsiteY2" fmla="*/ 5789 h 11578"/>
                <a:gd name="connsiteX3" fmla="*/ 5790 w 11578"/>
                <a:gd name="connsiteY3" fmla="*/ 0 h 11578"/>
                <a:gd name="connsiteX4" fmla="*/ 11579 w 11578"/>
                <a:gd name="connsiteY4" fmla="*/ 578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11579" y="5789"/>
                  </a:moveTo>
                  <a:cubicBezTo>
                    <a:pt x="11579" y="8987"/>
                    <a:pt x="8987" y="11579"/>
                    <a:pt x="5790" y="11579"/>
                  </a:cubicBezTo>
                  <a:cubicBezTo>
                    <a:pt x="2592" y="11579"/>
                    <a:pt x="0" y="8987"/>
                    <a:pt x="0" y="5789"/>
                  </a:cubicBezTo>
                  <a:cubicBezTo>
                    <a:pt x="0" y="2592"/>
                    <a:pt x="2592" y="0"/>
                    <a:pt x="5790" y="0"/>
                  </a:cubicBezTo>
                  <a:cubicBezTo>
                    <a:pt x="8987" y="0"/>
                    <a:pt x="11579" y="2592"/>
                    <a:pt x="11579" y="578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4" name="图形 13">
              <a:extLst>
                <a:ext uri="{FF2B5EF4-FFF2-40B4-BE49-F238E27FC236}">
                  <a16:creationId xmlns:a16="http://schemas.microsoft.com/office/drawing/2014/main" id="{677C4817-EED9-9CB9-2F52-CB19642CC450}"/>
                </a:ext>
              </a:extLst>
            </p:cNvPr>
            <p:cNvSpPr/>
            <p:nvPr/>
          </p:nvSpPr>
          <p:spPr>
            <a:xfrm>
              <a:off x="7705305" y="4494795"/>
              <a:ext cx="19245" cy="19246"/>
            </a:xfrm>
            <a:custGeom>
              <a:avLst/>
              <a:gdLst>
                <a:gd name="connsiteX0" fmla="*/ 9545 w 19245"/>
                <a:gd name="connsiteY0" fmla="*/ 19246 h 19246"/>
                <a:gd name="connsiteX1" fmla="*/ 19246 w 19245"/>
                <a:gd name="connsiteY1" fmla="*/ 9545 h 19246"/>
                <a:gd name="connsiteX2" fmla="*/ 9545 w 19245"/>
                <a:gd name="connsiteY2" fmla="*/ 0 h 19246"/>
                <a:gd name="connsiteX3" fmla="*/ 0 w 19245"/>
                <a:gd name="connsiteY3" fmla="*/ 9545 h 19246"/>
                <a:gd name="connsiteX4" fmla="*/ 9545 w 19245"/>
                <a:gd name="connsiteY4" fmla="*/ 19246 h 1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 h="19246">
                  <a:moveTo>
                    <a:pt x="9545" y="19246"/>
                  </a:moveTo>
                  <a:cubicBezTo>
                    <a:pt x="14865" y="19246"/>
                    <a:pt x="19246" y="14865"/>
                    <a:pt x="19246" y="9545"/>
                  </a:cubicBezTo>
                  <a:cubicBezTo>
                    <a:pt x="19246" y="4225"/>
                    <a:pt x="14865" y="0"/>
                    <a:pt x="9545" y="0"/>
                  </a:cubicBezTo>
                  <a:cubicBezTo>
                    <a:pt x="4225" y="0"/>
                    <a:pt x="0" y="4381"/>
                    <a:pt x="0" y="9545"/>
                  </a:cubicBezTo>
                  <a:cubicBezTo>
                    <a:pt x="0" y="14865"/>
                    <a:pt x="4381" y="19246"/>
                    <a:pt x="9545"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5" name="图形 13">
              <a:extLst>
                <a:ext uri="{FF2B5EF4-FFF2-40B4-BE49-F238E27FC236}">
                  <a16:creationId xmlns:a16="http://schemas.microsoft.com/office/drawing/2014/main" id="{B4370AD0-8BE8-BAE9-2621-CA6DB5224590}"/>
                </a:ext>
              </a:extLst>
            </p:cNvPr>
            <p:cNvSpPr/>
            <p:nvPr/>
          </p:nvSpPr>
          <p:spPr>
            <a:xfrm>
              <a:off x="7642717" y="4588365"/>
              <a:ext cx="19089" cy="19402"/>
            </a:xfrm>
            <a:custGeom>
              <a:avLst/>
              <a:gdLst>
                <a:gd name="connsiteX0" fmla="*/ 9545 w 19089"/>
                <a:gd name="connsiteY0" fmla="*/ 19402 h 19402"/>
                <a:gd name="connsiteX1" fmla="*/ 19090 w 19089"/>
                <a:gd name="connsiteY1" fmla="*/ 9701 h 19402"/>
                <a:gd name="connsiteX2" fmla="*/ 9545 w 19089"/>
                <a:gd name="connsiteY2" fmla="*/ 0 h 19402"/>
                <a:gd name="connsiteX3" fmla="*/ 0 w 19089"/>
                <a:gd name="connsiteY3" fmla="*/ 9701 h 19402"/>
                <a:gd name="connsiteX4" fmla="*/ 9545 w 19089"/>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402">
                  <a:moveTo>
                    <a:pt x="9545" y="19402"/>
                  </a:moveTo>
                  <a:cubicBezTo>
                    <a:pt x="14865" y="19402"/>
                    <a:pt x="19090" y="15021"/>
                    <a:pt x="19090" y="9701"/>
                  </a:cubicBezTo>
                  <a:cubicBezTo>
                    <a:pt x="19090" y="4381"/>
                    <a:pt x="14865" y="0"/>
                    <a:pt x="9545" y="0"/>
                  </a:cubicBezTo>
                  <a:cubicBezTo>
                    <a:pt x="4225" y="0"/>
                    <a:pt x="0" y="4381"/>
                    <a:pt x="0" y="9701"/>
                  </a:cubicBezTo>
                  <a:cubicBezTo>
                    <a:pt x="0" y="15021"/>
                    <a:pt x="4225" y="19402"/>
                    <a:pt x="9545"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6" name="图形 13">
              <a:extLst>
                <a:ext uri="{FF2B5EF4-FFF2-40B4-BE49-F238E27FC236}">
                  <a16:creationId xmlns:a16="http://schemas.microsoft.com/office/drawing/2014/main" id="{7FB6E056-77BA-DF0F-DC3A-B94750C08C68}"/>
                </a:ext>
              </a:extLst>
            </p:cNvPr>
            <p:cNvSpPr/>
            <p:nvPr/>
          </p:nvSpPr>
          <p:spPr>
            <a:xfrm>
              <a:off x="7569486" y="4673328"/>
              <a:ext cx="30045" cy="30042"/>
            </a:xfrm>
            <a:custGeom>
              <a:avLst/>
              <a:gdLst>
                <a:gd name="connsiteX0" fmla="*/ 15024 w 30045"/>
                <a:gd name="connsiteY0" fmla="*/ 30042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2"/>
                  </a:moveTo>
                  <a:cubicBezTo>
                    <a:pt x="23317" y="30042"/>
                    <a:pt x="30045" y="23314"/>
                    <a:pt x="30045" y="15021"/>
                  </a:cubicBezTo>
                  <a:cubicBezTo>
                    <a:pt x="30045" y="6728"/>
                    <a:pt x="23317" y="0"/>
                    <a:pt x="15024" y="0"/>
                  </a:cubicBezTo>
                  <a:cubicBezTo>
                    <a:pt x="6731" y="0"/>
                    <a:pt x="3" y="6728"/>
                    <a:pt x="3" y="15021"/>
                  </a:cubicBezTo>
                  <a:cubicBezTo>
                    <a:pt x="-154" y="23314"/>
                    <a:pt x="6731" y="30042"/>
                    <a:pt x="15024"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7" name="图形 13">
              <a:extLst>
                <a:ext uri="{FF2B5EF4-FFF2-40B4-BE49-F238E27FC236}">
                  <a16:creationId xmlns:a16="http://schemas.microsoft.com/office/drawing/2014/main" id="{82254235-09AB-D6E4-4927-BCB9627C004B}"/>
                </a:ext>
              </a:extLst>
            </p:cNvPr>
            <p:cNvSpPr/>
            <p:nvPr/>
          </p:nvSpPr>
          <p:spPr>
            <a:xfrm>
              <a:off x="7505954" y="4768619"/>
              <a:ext cx="11585" cy="11735"/>
            </a:xfrm>
            <a:custGeom>
              <a:avLst/>
              <a:gdLst>
                <a:gd name="connsiteX0" fmla="*/ 5796 w 11585"/>
                <a:gd name="connsiteY0" fmla="*/ 11735 h 11735"/>
                <a:gd name="connsiteX1" fmla="*/ 11586 w 11585"/>
                <a:gd name="connsiteY1" fmla="*/ 5790 h 11735"/>
                <a:gd name="connsiteX2" fmla="*/ 5796 w 11585"/>
                <a:gd name="connsiteY2" fmla="*/ 0 h 11735"/>
                <a:gd name="connsiteX3" fmla="*/ 7 w 11585"/>
                <a:gd name="connsiteY3" fmla="*/ 5790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6" y="9075"/>
                    <a:pt x="11586" y="5790"/>
                  </a:cubicBezTo>
                  <a:cubicBezTo>
                    <a:pt x="11586" y="2504"/>
                    <a:pt x="8925" y="0"/>
                    <a:pt x="5796" y="0"/>
                  </a:cubicBezTo>
                  <a:cubicBezTo>
                    <a:pt x="2510" y="0"/>
                    <a:pt x="7" y="2660"/>
                    <a:pt x="7" y="5790"/>
                  </a:cubicBezTo>
                  <a:cubicBezTo>
                    <a:pt x="-150" y="9075"/>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8" name="图形 13">
              <a:extLst>
                <a:ext uri="{FF2B5EF4-FFF2-40B4-BE49-F238E27FC236}">
                  <a16:creationId xmlns:a16="http://schemas.microsoft.com/office/drawing/2014/main" id="{9F89C44E-E11B-A8B2-087B-3FD7F4F2CFA0}"/>
                </a:ext>
              </a:extLst>
            </p:cNvPr>
            <p:cNvSpPr/>
            <p:nvPr/>
          </p:nvSpPr>
          <p:spPr>
            <a:xfrm>
              <a:off x="7417398" y="4839657"/>
              <a:ext cx="33484" cy="33484"/>
            </a:xfrm>
            <a:custGeom>
              <a:avLst/>
              <a:gdLst>
                <a:gd name="connsiteX0" fmla="*/ 16743 w 33484"/>
                <a:gd name="connsiteY0" fmla="*/ 33485 h 33484"/>
                <a:gd name="connsiteX1" fmla="*/ 33485 w 33484"/>
                <a:gd name="connsiteY1" fmla="*/ 16742 h 33484"/>
                <a:gd name="connsiteX2" fmla="*/ 16743 w 33484"/>
                <a:gd name="connsiteY2" fmla="*/ 0 h 33484"/>
                <a:gd name="connsiteX3" fmla="*/ 0 w 33484"/>
                <a:gd name="connsiteY3" fmla="*/ 16742 h 33484"/>
                <a:gd name="connsiteX4" fmla="*/ 16743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3" y="33485"/>
                  </a:moveTo>
                  <a:cubicBezTo>
                    <a:pt x="25974" y="33485"/>
                    <a:pt x="33485" y="25974"/>
                    <a:pt x="33485" y="16742"/>
                  </a:cubicBezTo>
                  <a:cubicBezTo>
                    <a:pt x="33485" y="7511"/>
                    <a:pt x="25974" y="0"/>
                    <a:pt x="16743" y="0"/>
                  </a:cubicBezTo>
                  <a:cubicBezTo>
                    <a:pt x="7511" y="0"/>
                    <a:pt x="0" y="7511"/>
                    <a:pt x="0" y="16742"/>
                  </a:cubicBezTo>
                  <a:cubicBezTo>
                    <a:pt x="0" y="25974"/>
                    <a:pt x="7511" y="33485"/>
                    <a:pt x="16743"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9" name="图形 13">
              <a:extLst>
                <a:ext uri="{FF2B5EF4-FFF2-40B4-BE49-F238E27FC236}">
                  <a16:creationId xmlns:a16="http://schemas.microsoft.com/office/drawing/2014/main" id="{0892C0BE-3359-CA61-0A59-0F2FC307CC83}"/>
                </a:ext>
              </a:extLst>
            </p:cNvPr>
            <p:cNvSpPr/>
            <p:nvPr/>
          </p:nvSpPr>
          <p:spPr>
            <a:xfrm>
              <a:off x="7347299" y="4928846"/>
              <a:ext cx="10014" cy="10014"/>
            </a:xfrm>
            <a:custGeom>
              <a:avLst/>
              <a:gdLst>
                <a:gd name="connsiteX0" fmla="*/ 10014 w 10014"/>
                <a:gd name="connsiteY0" fmla="*/ 5007 h 10014"/>
                <a:gd name="connsiteX1" fmla="*/ 5007 w 10014"/>
                <a:gd name="connsiteY1" fmla="*/ 10014 h 10014"/>
                <a:gd name="connsiteX2" fmla="*/ 0 w 10014"/>
                <a:gd name="connsiteY2" fmla="*/ 5007 h 10014"/>
                <a:gd name="connsiteX3" fmla="*/ 5007 w 10014"/>
                <a:gd name="connsiteY3" fmla="*/ 0 h 10014"/>
                <a:gd name="connsiteX4" fmla="*/ 10014 w 10014"/>
                <a:gd name="connsiteY4" fmla="*/ 5007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10014" y="5007"/>
                  </a:moveTo>
                  <a:cubicBezTo>
                    <a:pt x="10014" y="7772"/>
                    <a:pt x="7772" y="10014"/>
                    <a:pt x="5007" y="10014"/>
                  </a:cubicBezTo>
                  <a:cubicBezTo>
                    <a:pt x="2242" y="10014"/>
                    <a:pt x="0" y="7773"/>
                    <a:pt x="0" y="5007"/>
                  </a:cubicBezTo>
                  <a:cubicBezTo>
                    <a:pt x="0" y="2242"/>
                    <a:pt x="2241" y="0"/>
                    <a:pt x="5007" y="0"/>
                  </a:cubicBezTo>
                  <a:cubicBezTo>
                    <a:pt x="7772" y="0"/>
                    <a:pt x="10014" y="2242"/>
                    <a:pt x="1001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0" name="图形 13">
              <a:extLst>
                <a:ext uri="{FF2B5EF4-FFF2-40B4-BE49-F238E27FC236}">
                  <a16:creationId xmlns:a16="http://schemas.microsoft.com/office/drawing/2014/main" id="{B6AA474A-B9CA-213D-A5A6-62A3F40938B2}"/>
                </a:ext>
              </a:extLst>
            </p:cNvPr>
            <p:cNvSpPr/>
            <p:nvPr/>
          </p:nvSpPr>
          <p:spPr>
            <a:xfrm>
              <a:off x="7262335" y="5002856"/>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1" name="图形 13">
              <a:extLst>
                <a:ext uri="{FF2B5EF4-FFF2-40B4-BE49-F238E27FC236}">
                  <a16:creationId xmlns:a16="http://schemas.microsoft.com/office/drawing/2014/main" id="{DF082DA3-BA69-314A-34A6-94E02A5AEFBF}"/>
                </a:ext>
              </a:extLst>
            </p:cNvPr>
            <p:cNvSpPr/>
            <p:nvPr/>
          </p:nvSpPr>
          <p:spPr>
            <a:xfrm>
              <a:off x="7162663" y="5061064"/>
              <a:ext cx="26756" cy="26756"/>
            </a:xfrm>
            <a:custGeom>
              <a:avLst/>
              <a:gdLst>
                <a:gd name="connsiteX0" fmla="*/ 13300 w 26756"/>
                <a:gd name="connsiteY0" fmla="*/ 26756 h 26756"/>
                <a:gd name="connsiteX1" fmla="*/ 26757 w 26756"/>
                <a:gd name="connsiteY1" fmla="*/ 13300 h 26756"/>
                <a:gd name="connsiteX2" fmla="*/ 13300 w 26756"/>
                <a:gd name="connsiteY2" fmla="*/ 0 h 26756"/>
                <a:gd name="connsiteX3" fmla="*/ 0 w 26756"/>
                <a:gd name="connsiteY3" fmla="*/ 13300 h 26756"/>
                <a:gd name="connsiteX4" fmla="*/ 13300 w 26756"/>
                <a:gd name="connsiteY4" fmla="*/ 26756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756">
                  <a:moveTo>
                    <a:pt x="13300" y="26756"/>
                  </a:moveTo>
                  <a:cubicBezTo>
                    <a:pt x="20654" y="26756"/>
                    <a:pt x="26757" y="20811"/>
                    <a:pt x="26757" y="13300"/>
                  </a:cubicBezTo>
                  <a:cubicBezTo>
                    <a:pt x="26757" y="5946"/>
                    <a:pt x="20811" y="0"/>
                    <a:pt x="13300" y="0"/>
                  </a:cubicBezTo>
                  <a:cubicBezTo>
                    <a:pt x="5946" y="0"/>
                    <a:pt x="0" y="5946"/>
                    <a:pt x="0" y="13300"/>
                  </a:cubicBezTo>
                  <a:cubicBezTo>
                    <a:pt x="0" y="20811"/>
                    <a:pt x="5946" y="26756"/>
                    <a:pt x="13300" y="267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2" name="图形 13">
              <a:extLst>
                <a:ext uri="{FF2B5EF4-FFF2-40B4-BE49-F238E27FC236}">
                  <a16:creationId xmlns:a16="http://schemas.microsoft.com/office/drawing/2014/main" id="{F2295D65-6B49-8C32-31FB-4009AFF17F70}"/>
                </a:ext>
              </a:extLst>
            </p:cNvPr>
            <p:cNvSpPr/>
            <p:nvPr/>
          </p:nvSpPr>
          <p:spPr>
            <a:xfrm>
              <a:off x="7073005" y="5127876"/>
              <a:ext cx="18463" cy="18463"/>
            </a:xfrm>
            <a:custGeom>
              <a:avLst/>
              <a:gdLst>
                <a:gd name="connsiteX0" fmla="*/ 9232 w 18463"/>
                <a:gd name="connsiteY0" fmla="*/ 18464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4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4"/>
                  </a:moveTo>
                  <a:cubicBezTo>
                    <a:pt x="14239" y="18464"/>
                    <a:pt x="18463" y="14396"/>
                    <a:pt x="18463" y="9232"/>
                  </a:cubicBezTo>
                  <a:cubicBezTo>
                    <a:pt x="18463" y="4068"/>
                    <a:pt x="14395" y="0"/>
                    <a:pt x="9232" y="0"/>
                  </a:cubicBezTo>
                  <a:cubicBezTo>
                    <a:pt x="4225" y="0"/>
                    <a:pt x="0" y="4068"/>
                    <a:pt x="0" y="9232"/>
                  </a:cubicBezTo>
                  <a:cubicBezTo>
                    <a:pt x="0" y="14239"/>
                    <a:pt x="4068" y="18464"/>
                    <a:pt x="9232" y="184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3" name="图形 13">
              <a:extLst>
                <a:ext uri="{FF2B5EF4-FFF2-40B4-BE49-F238E27FC236}">
                  <a16:creationId xmlns:a16="http://schemas.microsoft.com/office/drawing/2014/main" id="{0A50D894-6F88-122D-71B0-64B43DD3382D}"/>
                </a:ext>
              </a:extLst>
            </p:cNvPr>
            <p:cNvSpPr/>
            <p:nvPr/>
          </p:nvSpPr>
          <p:spPr>
            <a:xfrm>
              <a:off x="6975837" y="5185145"/>
              <a:ext cx="18463" cy="18463"/>
            </a:xfrm>
            <a:custGeom>
              <a:avLst/>
              <a:gdLst>
                <a:gd name="connsiteX0" fmla="*/ 18464 w 18463"/>
                <a:gd name="connsiteY0" fmla="*/ 9232 h 18463"/>
                <a:gd name="connsiteX1" fmla="*/ 9232 w 18463"/>
                <a:gd name="connsiteY1" fmla="*/ 18463 h 18463"/>
                <a:gd name="connsiteX2" fmla="*/ 0 w 18463"/>
                <a:gd name="connsiteY2" fmla="*/ 9232 h 18463"/>
                <a:gd name="connsiteX3" fmla="*/ 9232 w 18463"/>
                <a:gd name="connsiteY3" fmla="*/ 0 h 18463"/>
                <a:gd name="connsiteX4" fmla="*/ 18464 w 18463"/>
                <a:gd name="connsiteY4" fmla="*/ 9232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18464" y="9232"/>
                  </a:moveTo>
                  <a:cubicBezTo>
                    <a:pt x="18464" y="14330"/>
                    <a:pt x="14331" y="18463"/>
                    <a:pt x="9232" y="18463"/>
                  </a:cubicBezTo>
                  <a:cubicBezTo>
                    <a:pt x="4133" y="18463"/>
                    <a:pt x="0" y="14330"/>
                    <a:pt x="0" y="9232"/>
                  </a:cubicBezTo>
                  <a:cubicBezTo>
                    <a:pt x="0" y="4133"/>
                    <a:pt x="4133" y="0"/>
                    <a:pt x="9232" y="0"/>
                  </a:cubicBezTo>
                  <a:cubicBezTo>
                    <a:pt x="14331" y="0"/>
                    <a:pt x="18464" y="4133"/>
                    <a:pt x="18464" y="923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4" name="图形 13">
              <a:extLst>
                <a:ext uri="{FF2B5EF4-FFF2-40B4-BE49-F238E27FC236}">
                  <a16:creationId xmlns:a16="http://schemas.microsoft.com/office/drawing/2014/main" id="{132F3A2F-B1ED-07F1-9A5B-23996069FD42}"/>
                </a:ext>
              </a:extLst>
            </p:cNvPr>
            <p:cNvSpPr/>
            <p:nvPr/>
          </p:nvSpPr>
          <p:spPr>
            <a:xfrm>
              <a:off x="6882423" y="5243665"/>
              <a:ext cx="5007" cy="5006"/>
            </a:xfrm>
            <a:custGeom>
              <a:avLst/>
              <a:gdLst>
                <a:gd name="connsiteX0" fmla="*/ 2504 w 5007"/>
                <a:gd name="connsiteY0" fmla="*/ 5007 h 5006"/>
                <a:gd name="connsiteX1" fmla="*/ 5007 w 5007"/>
                <a:gd name="connsiteY1" fmla="*/ 2504 h 5006"/>
                <a:gd name="connsiteX2" fmla="*/ 2504 w 5007"/>
                <a:gd name="connsiteY2" fmla="*/ 0 h 5006"/>
                <a:gd name="connsiteX3" fmla="*/ 0 w 5007"/>
                <a:gd name="connsiteY3" fmla="*/ 2504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5" name="图形 13">
              <a:extLst>
                <a:ext uri="{FF2B5EF4-FFF2-40B4-BE49-F238E27FC236}">
                  <a16:creationId xmlns:a16="http://schemas.microsoft.com/office/drawing/2014/main" id="{57C2B11D-884A-9CE7-76CC-38BD12BBF540}"/>
                </a:ext>
              </a:extLst>
            </p:cNvPr>
            <p:cNvSpPr/>
            <p:nvPr/>
          </p:nvSpPr>
          <p:spPr>
            <a:xfrm>
              <a:off x="6777744" y="5287946"/>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6" name="图形 13">
              <a:extLst>
                <a:ext uri="{FF2B5EF4-FFF2-40B4-BE49-F238E27FC236}">
                  <a16:creationId xmlns:a16="http://schemas.microsoft.com/office/drawing/2014/main" id="{83D5CA77-21EE-099B-6875-3CCCFEF378DC}"/>
                </a:ext>
              </a:extLst>
            </p:cNvPr>
            <p:cNvSpPr/>
            <p:nvPr/>
          </p:nvSpPr>
          <p:spPr>
            <a:xfrm>
              <a:off x="6671031" y="5326908"/>
              <a:ext cx="10952" cy="10953"/>
            </a:xfrm>
            <a:custGeom>
              <a:avLst/>
              <a:gdLst>
                <a:gd name="connsiteX0" fmla="*/ 5477 w 10952"/>
                <a:gd name="connsiteY0" fmla="*/ 10953 h 10953"/>
                <a:gd name="connsiteX1" fmla="*/ 10953 w 10952"/>
                <a:gd name="connsiteY1" fmla="*/ 5477 h 10953"/>
                <a:gd name="connsiteX2" fmla="*/ 5477 w 10952"/>
                <a:gd name="connsiteY2" fmla="*/ 0 h 10953"/>
                <a:gd name="connsiteX3" fmla="*/ 0 w 10952"/>
                <a:gd name="connsiteY3" fmla="*/ 5477 h 10953"/>
                <a:gd name="connsiteX4" fmla="*/ 5477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7" y="10953"/>
                  </a:moveTo>
                  <a:cubicBezTo>
                    <a:pt x="8449" y="10953"/>
                    <a:pt x="10953" y="8606"/>
                    <a:pt x="10953" y="5477"/>
                  </a:cubicBezTo>
                  <a:cubicBezTo>
                    <a:pt x="10953" y="2504"/>
                    <a:pt x="8449" y="0"/>
                    <a:pt x="5477" y="0"/>
                  </a:cubicBezTo>
                  <a:cubicBezTo>
                    <a:pt x="2504" y="0"/>
                    <a:pt x="0" y="2504"/>
                    <a:pt x="0" y="5477"/>
                  </a:cubicBezTo>
                  <a:cubicBezTo>
                    <a:pt x="156"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7" name="图形 13">
              <a:extLst>
                <a:ext uri="{FF2B5EF4-FFF2-40B4-BE49-F238E27FC236}">
                  <a16:creationId xmlns:a16="http://schemas.microsoft.com/office/drawing/2014/main" id="{09581FE3-A94C-62E6-7CD1-BCDD6BDB1448}"/>
                </a:ext>
              </a:extLst>
            </p:cNvPr>
            <p:cNvSpPr/>
            <p:nvPr/>
          </p:nvSpPr>
          <p:spPr>
            <a:xfrm>
              <a:off x="6568386" y="5366025"/>
              <a:ext cx="1564" cy="1564"/>
            </a:xfrm>
            <a:custGeom>
              <a:avLst/>
              <a:gdLst>
                <a:gd name="connsiteX0" fmla="*/ 782 w 1564"/>
                <a:gd name="connsiteY0" fmla="*/ 1565 h 1564"/>
                <a:gd name="connsiteX1" fmla="*/ 1565 w 1564"/>
                <a:gd name="connsiteY1" fmla="*/ 783 h 1564"/>
                <a:gd name="connsiteX2" fmla="*/ 782 w 1564"/>
                <a:gd name="connsiteY2" fmla="*/ 0 h 1564"/>
                <a:gd name="connsiteX3" fmla="*/ 0 w 1564"/>
                <a:gd name="connsiteY3" fmla="*/ 783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3"/>
                  </a:cubicBezTo>
                  <a:cubicBezTo>
                    <a:pt x="1565" y="313"/>
                    <a:pt x="1252" y="0"/>
                    <a:pt x="782" y="0"/>
                  </a:cubicBezTo>
                  <a:cubicBezTo>
                    <a:pt x="313" y="0"/>
                    <a:pt x="0" y="313"/>
                    <a:pt x="0" y="783"/>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8" name="图形 13">
              <a:extLst>
                <a:ext uri="{FF2B5EF4-FFF2-40B4-BE49-F238E27FC236}">
                  <a16:creationId xmlns:a16="http://schemas.microsoft.com/office/drawing/2014/main" id="{44B6ECDD-B3A4-8504-1EEA-6875BAAB1BDB}"/>
                </a:ext>
              </a:extLst>
            </p:cNvPr>
            <p:cNvSpPr/>
            <p:nvPr/>
          </p:nvSpPr>
          <p:spPr>
            <a:xfrm>
              <a:off x="6459138" y="5394190"/>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095"/>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9" name="图形 13">
              <a:extLst>
                <a:ext uri="{FF2B5EF4-FFF2-40B4-BE49-F238E27FC236}">
                  <a16:creationId xmlns:a16="http://schemas.microsoft.com/office/drawing/2014/main" id="{17AA82F4-F185-3DB6-CDB3-393D988D0A0B}"/>
                </a:ext>
              </a:extLst>
            </p:cNvPr>
            <p:cNvSpPr/>
            <p:nvPr/>
          </p:nvSpPr>
          <p:spPr>
            <a:xfrm>
              <a:off x="6348544" y="5416096"/>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0" name="图形 13">
              <a:extLst>
                <a:ext uri="{FF2B5EF4-FFF2-40B4-BE49-F238E27FC236}">
                  <a16:creationId xmlns:a16="http://schemas.microsoft.com/office/drawing/2014/main" id="{D2F77157-BC86-AFB5-4A9A-FEFD0350D593}"/>
                </a:ext>
              </a:extLst>
            </p:cNvPr>
            <p:cNvSpPr/>
            <p:nvPr/>
          </p:nvSpPr>
          <p:spPr>
            <a:xfrm>
              <a:off x="6236354" y="5431431"/>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1" name="图形 13">
              <a:extLst>
                <a:ext uri="{FF2B5EF4-FFF2-40B4-BE49-F238E27FC236}">
                  <a16:creationId xmlns:a16="http://schemas.microsoft.com/office/drawing/2014/main" id="{A918114B-08A1-C2B3-6D9E-A9E331F8E63E}"/>
                </a:ext>
              </a:extLst>
            </p:cNvPr>
            <p:cNvSpPr/>
            <p:nvPr/>
          </p:nvSpPr>
          <p:spPr>
            <a:xfrm>
              <a:off x="6124008" y="5440818"/>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470"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2" name="图形 13">
              <a:extLst>
                <a:ext uri="{FF2B5EF4-FFF2-40B4-BE49-F238E27FC236}">
                  <a16:creationId xmlns:a16="http://schemas.microsoft.com/office/drawing/2014/main" id="{819327D7-48F2-C969-4E24-A09E7037ED92}"/>
                </a:ext>
              </a:extLst>
            </p:cNvPr>
            <p:cNvSpPr/>
            <p:nvPr/>
          </p:nvSpPr>
          <p:spPr>
            <a:xfrm>
              <a:off x="6011192" y="5443948"/>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3" name="图形 13">
              <a:extLst>
                <a:ext uri="{FF2B5EF4-FFF2-40B4-BE49-F238E27FC236}">
                  <a16:creationId xmlns:a16="http://schemas.microsoft.com/office/drawing/2014/main" id="{2E7712C4-B51B-3785-42D5-DEE02EEBD17A}"/>
                </a:ext>
              </a:extLst>
            </p:cNvPr>
            <p:cNvSpPr/>
            <p:nvPr/>
          </p:nvSpPr>
          <p:spPr>
            <a:xfrm>
              <a:off x="5898533" y="5440818"/>
              <a:ext cx="2503" cy="2503"/>
            </a:xfrm>
            <a:custGeom>
              <a:avLst/>
              <a:gdLst>
                <a:gd name="connsiteX0" fmla="*/ 1252 w 2503"/>
                <a:gd name="connsiteY0" fmla="*/ 2504 h 2503"/>
                <a:gd name="connsiteX1" fmla="*/ 2503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3" y="1878"/>
                    <a:pt x="2503" y="1252"/>
                  </a:cubicBezTo>
                  <a:cubicBezTo>
                    <a:pt x="2503" y="626"/>
                    <a:pt x="1878" y="0"/>
                    <a:pt x="1252" y="0"/>
                  </a:cubicBezTo>
                  <a:cubicBezTo>
                    <a:pt x="626" y="0"/>
                    <a:pt x="0" y="626"/>
                    <a:pt x="0" y="1252"/>
                  </a:cubicBezTo>
                  <a:cubicBezTo>
                    <a:pt x="0" y="2034"/>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4" name="图形 13">
              <a:extLst>
                <a:ext uri="{FF2B5EF4-FFF2-40B4-BE49-F238E27FC236}">
                  <a16:creationId xmlns:a16="http://schemas.microsoft.com/office/drawing/2014/main" id="{8E1B792F-C62C-4A90-43EA-FBF5ACDD1C85}"/>
                </a:ext>
              </a:extLst>
            </p:cNvPr>
            <p:cNvSpPr/>
            <p:nvPr/>
          </p:nvSpPr>
          <p:spPr>
            <a:xfrm>
              <a:off x="5786625" y="5431900"/>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252"/>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5" name="图形 13">
              <a:extLst>
                <a:ext uri="{FF2B5EF4-FFF2-40B4-BE49-F238E27FC236}">
                  <a16:creationId xmlns:a16="http://schemas.microsoft.com/office/drawing/2014/main" id="{C8C29840-FFD6-4DA9-6224-FB58716ED0D7}"/>
                </a:ext>
              </a:extLst>
            </p:cNvPr>
            <p:cNvSpPr/>
            <p:nvPr/>
          </p:nvSpPr>
          <p:spPr>
            <a:xfrm>
              <a:off x="5674936" y="5416096"/>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6" name="图形 13">
              <a:extLst>
                <a:ext uri="{FF2B5EF4-FFF2-40B4-BE49-F238E27FC236}">
                  <a16:creationId xmlns:a16="http://schemas.microsoft.com/office/drawing/2014/main" id="{01D188F3-B242-1920-265E-B1FCE52CF95D}"/>
                </a:ext>
              </a:extLst>
            </p:cNvPr>
            <p:cNvSpPr/>
            <p:nvPr/>
          </p:nvSpPr>
          <p:spPr>
            <a:xfrm>
              <a:off x="5564623" y="539434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157"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7" name="图形 13">
              <a:extLst>
                <a:ext uri="{FF2B5EF4-FFF2-40B4-BE49-F238E27FC236}">
                  <a16:creationId xmlns:a16="http://schemas.microsoft.com/office/drawing/2014/main" id="{925BF4A8-58C1-DD13-0930-E879BA17AED2}"/>
                </a:ext>
              </a:extLst>
            </p:cNvPr>
            <p:cNvSpPr/>
            <p:nvPr/>
          </p:nvSpPr>
          <p:spPr>
            <a:xfrm>
              <a:off x="5455407" y="536618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3"/>
                    <a:pt x="939" y="469"/>
                  </a:cubicBezTo>
                  <a:cubicBezTo>
                    <a:pt x="939" y="313"/>
                    <a:pt x="782" y="0"/>
                    <a:pt x="469" y="0"/>
                  </a:cubicBezTo>
                  <a:cubicBezTo>
                    <a:pt x="313" y="0"/>
                    <a:pt x="0" y="157"/>
                    <a:pt x="0" y="469"/>
                  </a:cubicBezTo>
                  <a:cubicBezTo>
                    <a:pt x="0" y="783"/>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8" name="图形 13">
              <a:extLst>
                <a:ext uri="{FF2B5EF4-FFF2-40B4-BE49-F238E27FC236}">
                  <a16:creationId xmlns:a16="http://schemas.microsoft.com/office/drawing/2014/main" id="{E3BCE778-B3CB-A711-9F9E-8317DDFD2576}"/>
                </a:ext>
              </a:extLst>
            </p:cNvPr>
            <p:cNvSpPr/>
            <p:nvPr/>
          </p:nvSpPr>
          <p:spPr>
            <a:xfrm>
              <a:off x="5346346" y="5330507"/>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30"/>
                    <a:pt x="4068" y="2034"/>
                  </a:cubicBezTo>
                  <a:cubicBezTo>
                    <a:pt x="4068" y="939"/>
                    <a:pt x="3129"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9" name="图形 13">
              <a:extLst>
                <a:ext uri="{FF2B5EF4-FFF2-40B4-BE49-F238E27FC236}">
                  <a16:creationId xmlns:a16="http://schemas.microsoft.com/office/drawing/2014/main" id="{23D7F4C5-4AE3-529C-F5C6-550D565B846B}"/>
                </a:ext>
              </a:extLst>
            </p:cNvPr>
            <p:cNvSpPr/>
            <p:nvPr/>
          </p:nvSpPr>
          <p:spPr>
            <a:xfrm>
              <a:off x="5242293" y="5291545"/>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0" name="图形 13">
              <a:extLst>
                <a:ext uri="{FF2B5EF4-FFF2-40B4-BE49-F238E27FC236}">
                  <a16:creationId xmlns:a16="http://schemas.microsoft.com/office/drawing/2014/main" id="{95252755-ACC9-525F-C3DA-C3E58384BA0F}"/>
                </a:ext>
              </a:extLst>
            </p:cNvPr>
            <p:cNvSpPr/>
            <p:nvPr/>
          </p:nvSpPr>
          <p:spPr>
            <a:xfrm>
              <a:off x="5139648" y="5245700"/>
              <a:ext cx="938" cy="938"/>
            </a:xfrm>
            <a:custGeom>
              <a:avLst/>
              <a:gdLst>
                <a:gd name="connsiteX0" fmla="*/ 470 w 938"/>
                <a:gd name="connsiteY0" fmla="*/ 939 h 938"/>
                <a:gd name="connsiteX1" fmla="*/ 939 w 938"/>
                <a:gd name="connsiteY1" fmla="*/ 469 h 938"/>
                <a:gd name="connsiteX2" fmla="*/ 470 w 938"/>
                <a:gd name="connsiteY2" fmla="*/ 0 h 938"/>
                <a:gd name="connsiteX3" fmla="*/ 0 w 938"/>
                <a:gd name="connsiteY3" fmla="*/ 469 h 938"/>
                <a:gd name="connsiteX4" fmla="*/ 470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70" y="939"/>
                  </a:moveTo>
                  <a:cubicBezTo>
                    <a:pt x="626" y="939"/>
                    <a:pt x="939" y="782"/>
                    <a:pt x="939" y="469"/>
                  </a:cubicBezTo>
                  <a:cubicBezTo>
                    <a:pt x="939" y="313"/>
                    <a:pt x="782" y="0"/>
                    <a:pt x="470" y="0"/>
                  </a:cubicBezTo>
                  <a:cubicBezTo>
                    <a:pt x="313" y="0"/>
                    <a:pt x="0" y="156"/>
                    <a:pt x="0" y="469"/>
                  </a:cubicBezTo>
                  <a:cubicBezTo>
                    <a:pt x="0" y="626"/>
                    <a:pt x="313" y="939"/>
                    <a:pt x="470"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1" name="图形 13">
              <a:extLst>
                <a:ext uri="{FF2B5EF4-FFF2-40B4-BE49-F238E27FC236}">
                  <a16:creationId xmlns:a16="http://schemas.microsoft.com/office/drawing/2014/main" id="{EFC23F98-38C0-316A-1890-520E530EF5A3}"/>
                </a:ext>
              </a:extLst>
            </p:cNvPr>
            <p:cNvSpPr/>
            <p:nvPr/>
          </p:nvSpPr>
          <p:spPr>
            <a:xfrm>
              <a:off x="5038724" y="5193125"/>
              <a:ext cx="2503" cy="2503"/>
            </a:xfrm>
            <a:custGeom>
              <a:avLst/>
              <a:gdLst>
                <a:gd name="connsiteX0" fmla="*/ 1252 w 2503"/>
                <a:gd name="connsiteY0" fmla="*/ 2504 h 2503"/>
                <a:gd name="connsiteX1" fmla="*/ 2503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3" y="1878"/>
                    <a:pt x="2503" y="1252"/>
                  </a:cubicBezTo>
                  <a:cubicBezTo>
                    <a:pt x="2503" y="626"/>
                    <a:pt x="1878" y="0"/>
                    <a:pt x="1252" y="0"/>
                  </a:cubicBezTo>
                  <a:cubicBezTo>
                    <a:pt x="626" y="0"/>
                    <a:pt x="0" y="626"/>
                    <a:pt x="0" y="1252"/>
                  </a:cubicBezTo>
                  <a:cubicBezTo>
                    <a:pt x="0" y="2034"/>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2" name="图形 13">
              <a:extLst>
                <a:ext uri="{FF2B5EF4-FFF2-40B4-BE49-F238E27FC236}">
                  <a16:creationId xmlns:a16="http://schemas.microsoft.com/office/drawing/2014/main" id="{02110F7A-F566-9E76-3567-74716088EE5D}"/>
                </a:ext>
              </a:extLst>
            </p:cNvPr>
            <p:cNvSpPr/>
            <p:nvPr/>
          </p:nvSpPr>
          <p:spPr>
            <a:xfrm>
              <a:off x="4942338" y="5136639"/>
              <a:ext cx="938" cy="938"/>
            </a:xfrm>
            <a:custGeom>
              <a:avLst/>
              <a:gdLst>
                <a:gd name="connsiteX0" fmla="*/ 470 w 938"/>
                <a:gd name="connsiteY0" fmla="*/ 939 h 938"/>
                <a:gd name="connsiteX1" fmla="*/ 939 w 938"/>
                <a:gd name="connsiteY1" fmla="*/ 469 h 938"/>
                <a:gd name="connsiteX2" fmla="*/ 470 w 938"/>
                <a:gd name="connsiteY2" fmla="*/ 0 h 938"/>
                <a:gd name="connsiteX3" fmla="*/ 0 w 938"/>
                <a:gd name="connsiteY3" fmla="*/ 469 h 938"/>
                <a:gd name="connsiteX4" fmla="*/ 470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70" y="939"/>
                  </a:moveTo>
                  <a:cubicBezTo>
                    <a:pt x="626" y="939"/>
                    <a:pt x="939" y="782"/>
                    <a:pt x="939" y="469"/>
                  </a:cubicBezTo>
                  <a:cubicBezTo>
                    <a:pt x="939" y="313"/>
                    <a:pt x="782" y="0"/>
                    <a:pt x="470" y="0"/>
                  </a:cubicBezTo>
                  <a:cubicBezTo>
                    <a:pt x="313" y="0"/>
                    <a:pt x="0" y="156"/>
                    <a:pt x="0" y="469"/>
                  </a:cubicBezTo>
                  <a:cubicBezTo>
                    <a:pt x="0" y="626"/>
                    <a:pt x="157" y="939"/>
                    <a:pt x="470"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3" name="图形 13">
              <a:extLst>
                <a:ext uri="{FF2B5EF4-FFF2-40B4-BE49-F238E27FC236}">
                  <a16:creationId xmlns:a16="http://schemas.microsoft.com/office/drawing/2014/main" id="{36C91D70-1FE4-DC81-8205-606C7C6BCDD6}"/>
                </a:ext>
              </a:extLst>
            </p:cNvPr>
            <p:cNvSpPr/>
            <p:nvPr/>
          </p:nvSpPr>
          <p:spPr>
            <a:xfrm>
              <a:off x="4845784" y="5071234"/>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4" name="图形 13">
              <a:extLst>
                <a:ext uri="{FF2B5EF4-FFF2-40B4-BE49-F238E27FC236}">
                  <a16:creationId xmlns:a16="http://schemas.microsoft.com/office/drawing/2014/main" id="{BDA149CA-9415-7436-3B86-99BCC63A2B8A}"/>
                </a:ext>
              </a:extLst>
            </p:cNvPr>
            <p:cNvSpPr/>
            <p:nvPr/>
          </p:nvSpPr>
          <p:spPr>
            <a:xfrm>
              <a:off x="4758140" y="5005829"/>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252"/>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5" name="图形 13">
              <a:extLst>
                <a:ext uri="{FF2B5EF4-FFF2-40B4-BE49-F238E27FC236}">
                  <a16:creationId xmlns:a16="http://schemas.microsoft.com/office/drawing/2014/main" id="{F61F607D-FB48-2AFA-F24E-0149FF15EBDD}"/>
                </a:ext>
              </a:extLst>
            </p:cNvPr>
            <p:cNvSpPr/>
            <p:nvPr/>
          </p:nvSpPr>
          <p:spPr>
            <a:xfrm>
              <a:off x="4671486" y="4932601"/>
              <a:ext cx="2503" cy="2503"/>
            </a:xfrm>
            <a:custGeom>
              <a:avLst/>
              <a:gdLst>
                <a:gd name="connsiteX0" fmla="*/ 1252 w 2503"/>
                <a:gd name="connsiteY0" fmla="*/ 2503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3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3"/>
                  </a:moveTo>
                  <a:cubicBezTo>
                    <a:pt x="1878" y="2503"/>
                    <a:pt x="2504" y="1878"/>
                    <a:pt x="2504" y="1252"/>
                  </a:cubicBezTo>
                  <a:cubicBezTo>
                    <a:pt x="2504" y="626"/>
                    <a:pt x="1878" y="0"/>
                    <a:pt x="1252" y="0"/>
                  </a:cubicBezTo>
                  <a:cubicBezTo>
                    <a:pt x="626" y="0"/>
                    <a:pt x="0" y="626"/>
                    <a:pt x="0" y="1252"/>
                  </a:cubicBezTo>
                  <a:cubicBezTo>
                    <a:pt x="0" y="1878"/>
                    <a:pt x="626" y="2503"/>
                    <a:pt x="1252" y="250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6" name="图形 13">
              <a:extLst>
                <a:ext uri="{FF2B5EF4-FFF2-40B4-BE49-F238E27FC236}">
                  <a16:creationId xmlns:a16="http://schemas.microsoft.com/office/drawing/2014/main" id="{43CC1CE8-2CF6-8B71-68C6-41C39043D33D}"/>
                </a:ext>
              </a:extLst>
            </p:cNvPr>
            <p:cNvSpPr/>
            <p:nvPr/>
          </p:nvSpPr>
          <p:spPr>
            <a:xfrm>
              <a:off x="4585271" y="4850923"/>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4"/>
                    <a:pt x="8449" y="0"/>
                    <a:pt x="5476" y="0"/>
                  </a:cubicBezTo>
                  <a:cubicBezTo>
                    <a:pt x="2504" y="0"/>
                    <a:pt x="0" y="2504"/>
                    <a:pt x="0" y="5476"/>
                  </a:cubicBezTo>
                  <a:cubicBezTo>
                    <a:pt x="156" y="8449"/>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7" name="图形 13">
              <a:extLst>
                <a:ext uri="{FF2B5EF4-FFF2-40B4-BE49-F238E27FC236}">
                  <a16:creationId xmlns:a16="http://schemas.microsoft.com/office/drawing/2014/main" id="{28CAE1C8-246B-04C0-B1AF-8B58EE917EA7}"/>
                </a:ext>
              </a:extLst>
            </p:cNvPr>
            <p:cNvSpPr/>
            <p:nvPr/>
          </p:nvSpPr>
          <p:spPr>
            <a:xfrm>
              <a:off x="4512042" y="4773157"/>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8" name="图形 13">
              <a:extLst>
                <a:ext uri="{FF2B5EF4-FFF2-40B4-BE49-F238E27FC236}">
                  <a16:creationId xmlns:a16="http://schemas.microsoft.com/office/drawing/2014/main" id="{DC2D5984-3A93-8BEE-228F-15E8B9BD38C4}"/>
                </a:ext>
              </a:extLst>
            </p:cNvPr>
            <p:cNvSpPr/>
            <p:nvPr/>
          </p:nvSpPr>
          <p:spPr>
            <a:xfrm>
              <a:off x="4439752" y="4687567"/>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9" name="图形 13">
              <a:extLst>
                <a:ext uri="{FF2B5EF4-FFF2-40B4-BE49-F238E27FC236}">
                  <a16:creationId xmlns:a16="http://schemas.microsoft.com/office/drawing/2014/main" id="{1FE36641-760B-8F3F-8217-6EDAB8A89401}"/>
                </a:ext>
              </a:extLst>
            </p:cNvPr>
            <p:cNvSpPr/>
            <p:nvPr/>
          </p:nvSpPr>
          <p:spPr>
            <a:xfrm>
              <a:off x="4369497" y="4594936"/>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565"/>
                    <a:pt x="5007" y="0"/>
                    <a:pt x="3286" y="0"/>
                  </a:cubicBezTo>
                  <a:cubicBezTo>
                    <a:pt x="1408" y="0"/>
                    <a:pt x="0" y="1408"/>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0" name="图形 13">
              <a:extLst>
                <a:ext uri="{FF2B5EF4-FFF2-40B4-BE49-F238E27FC236}">
                  <a16:creationId xmlns:a16="http://schemas.microsoft.com/office/drawing/2014/main" id="{A5E62335-1847-59BD-ABDD-863A6E7FF45B}"/>
                </a:ext>
              </a:extLst>
            </p:cNvPr>
            <p:cNvSpPr/>
            <p:nvPr/>
          </p:nvSpPr>
          <p:spPr>
            <a:xfrm>
              <a:off x="4309568" y="450387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156"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1" name="图形 13">
              <a:extLst>
                <a:ext uri="{FF2B5EF4-FFF2-40B4-BE49-F238E27FC236}">
                  <a16:creationId xmlns:a16="http://schemas.microsoft.com/office/drawing/2014/main" id="{C390775E-B6A6-5904-572A-71573BE52F47}"/>
                </a:ext>
              </a:extLst>
            </p:cNvPr>
            <p:cNvSpPr/>
            <p:nvPr/>
          </p:nvSpPr>
          <p:spPr>
            <a:xfrm>
              <a:off x="4250735" y="4405293"/>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30"/>
                    <a:pt x="4068" y="2034"/>
                  </a:cubicBezTo>
                  <a:cubicBezTo>
                    <a:pt x="4068" y="939"/>
                    <a:pt x="3129"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2" name="图形 13">
              <a:extLst>
                <a:ext uri="{FF2B5EF4-FFF2-40B4-BE49-F238E27FC236}">
                  <a16:creationId xmlns:a16="http://schemas.microsoft.com/office/drawing/2014/main" id="{63AB521E-172A-0304-54E5-8B50D08B194A}"/>
                </a:ext>
              </a:extLst>
            </p:cNvPr>
            <p:cNvSpPr/>
            <p:nvPr/>
          </p:nvSpPr>
          <p:spPr>
            <a:xfrm>
              <a:off x="4200195" y="4306248"/>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095"/>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3" name="图形 13">
              <a:extLst>
                <a:ext uri="{FF2B5EF4-FFF2-40B4-BE49-F238E27FC236}">
                  <a16:creationId xmlns:a16="http://schemas.microsoft.com/office/drawing/2014/main" id="{2112DACA-3CA6-CD41-664B-0D86C49BBDA9}"/>
                </a:ext>
              </a:extLst>
            </p:cNvPr>
            <p:cNvSpPr/>
            <p:nvPr/>
          </p:nvSpPr>
          <p:spPr>
            <a:xfrm>
              <a:off x="4152924" y="4202038"/>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286"/>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4" name="图形 13">
              <a:extLst>
                <a:ext uri="{FF2B5EF4-FFF2-40B4-BE49-F238E27FC236}">
                  <a16:creationId xmlns:a16="http://schemas.microsoft.com/office/drawing/2014/main" id="{1F5B125E-53CD-77C9-A39A-12A4FAD063C2}"/>
                </a:ext>
              </a:extLst>
            </p:cNvPr>
            <p:cNvSpPr/>
            <p:nvPr/>
          </p:nvSpPr>
          <p:spPr>
            <a:xfrm>
              <a:off x="4109755" y="4093760"/>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5" name="图形 13">
              <a:extLst>
                <a:ext uri="{FF2B5EF4-FFF2-40B4-BE49-F238E27FC236}">
                  <a16:creationId xmlns:a16="http://schemas.microsoft.com/office/drawing/2014/main" id="{8B987FE5-37CB-E193-D398-E1FB4098519C}"/>
                </a:ext>
              </a:extLst>
            </p:cNvPr>
            <p:cNvSpPr/>
            <p:nvPr/>
          </p:nvSpPr>
          <p:spPr>
            <a:xfrm>
              <a:off x="4075488" y="3986264"/>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6" name="图形 13">
              <a:extLst>
                <a:ext uri="{FF2B5EF4-FFF2-40B4-BE49-F238E27FC236}">
                  <a16:creationId xmlns:a16="http://schemas.microsoft.com/office/drawing/2014/main" id="{51FC9E9A-15CF-E193-540E-D58377E74238}"/>
                </a:ext>
              </a:extLst>
            </p:cNvPr>
            <p:cNvSpPr/>
            <p:nvPr/>
          </p:nvSpPr>
          <p:spPr>
            <a:xfrm>
              <a:off x="4051078" y="3880803"/>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7" name="图形 13">
              <a:extLst>
                <a:ext uri="{FF2B5EF4-FFF2-40B4-BE49-F238E27FC236}">
                  <a16:creationId xmlns:a16="http://schemas.microsoft.com/office/drawing/2014/main" id="{8AEFFEF7-1CE5-77DB-50E2-5DA946FA9750}"/>
                </a:ext>
              </a:extLst>
            </p:cNvPr>
            <p:cNvSpPr/>
            <p:nvPr/>
          </p:nvSpPr>
          <p:spPr>
            <a:xfrm>
              <a:off x="4028233" y="3769552"/>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8" name="图形 13">
              <a:extLst>
                <a:ext uri="{FF2B5EF4-FFF2-40B4-BE49-F238E27FC236}">
                  <a16:creationId xmlns:a16="http://schemas.microsoft.com/office/drawing/2014/main" id="{9FD58276-1B33-CB1F-DB43-2FB4DEC6D81E}"/>
                </a:ext>
              </a:extLst>
            </p:cNvPr>
            <p:cNvSpPr/>
            <p:nvPr/>
          </p:nvSpPr>
          <p:spPr>
            <a:xfrm>
              <a:off x="4010708" y="3655954"/>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90"/>
                    <a:pt x="7511" y="3755"/>
                  </a:cubicBezTo>
                  <a:cubicBezTo>
                    <a:pt x="7511" y="1721"/>
                    <a:pt x="5789" y="0"/>
                    <a:pt x="3755" y="0"/>
                  </a:cubicBezTo>
                  <a:cubicBezTo>
                    <a:pt x="1721" y="0"/>
                    <a:pt x="0" y="1721"/>
                    <a:pt x="0" y="3755"/>
                  </a:cubicBezTo>
                  <a:cubicBezTo>
                    <a:pt x="0" y="5946"/>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9" name="图形 13">
              <a:extLst>
                <a:ext uri="{FF2B5EF4-FFF2-40B4-BE49-F238E27FC236}">
                  <a16:creationId xmlns:a16="http://schemas.microsoft.com/office/drawing/2014/main" id="{A80E2AA0-0D23-179A-6F9B-E71992509EA7}"/>
                </a:ext>
              </a:extLst>
            </p:cNvPr>
            <p:cNvSpPr/>
            <p:nvPr/>
          </p:nvSpPr>
          <p:spPr>
            <a:xfrm>
              <a:off x="4000851" y="354313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0" name="图形 13">
              <a:extLst>
                <a:ext uri="{FF2B5EF4-FFF2-40B4-BE49-F238E27FC236}">
                  <a16:creationId xmlns:a16="http://schemas.microsoft.com/office/drawing/2014/main" id="{4251C07F-C798-29E9-E96B-F7EB62025031}"/>
                </a:ext>
              </a:extLst>
            </p:cNvPr>
            <p:cNvSpPr/>
            <p:nvPr/>
          </p:nvSpPr>
          <p:spPr>
            <a:xfrm>
              <a:off x="3996470" y="3429227"/>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4"/>
                    <a:pt x="8449" y="0"/>
                    <a:pt x="5476" y="0"/>
                  </a:cubicBezTo>
                  <a:cubicBezTo>
                    <a:pt x="2504" y="0"/>
                    <a:pt x="0" y="2504"/>
                    <a:pt x="0" y="5476"/>
                  </a:cubicBezTo>
                  <a:cubicBezTo>
                    <a:pt x="0" y="8449"/>
                    <a:pt x="2347"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1" name="图形 13">
              <a:extLst>
                <a:ext uri="{FF2B5EF4-FFF2-40B4-BE49-F238E27FC236}">
                  <a16:creationId xmlns:a16="http://schemas.microsoft.com/office/drawing/2014/main" id="{CB27B1E1-A59A-4BA7-B80A-6671BDAF96A4}"/>
                </a:ext>
              </a:extLst>
            </p:cNvPr>
            <p:cNvSpPr/>
            <p:nvPr/>
          </p:nvSpPr>
          <p:spPr>
            <a:xfrm>
              <a:off x="3999599" y="3316412"/>
              <a:ext cx="10952" cy="10952"/>
            </a:xfrm>
            <a:custGeom>
              <a:avLst/>
              <a:gdLst>
                <a:gd name="connsiteX0" fmla="*/ 5476 w 10952"/>
                <a:gd name="connsiteY0" fmla="*/ 10953 h 10952"/>
                <a:gd name="connsiteX1" fmla="*/ 10953 w 10952"/>
                <a:gd name="connsiteY1" fmla="*/ 5477 h 10952"/>
                <a:gd name="connsiteX2" fmla="*/ 5476 w 10952"/>
                <a:gd name="connsiteY2" fmla="*/ 0 h 10952"/>
                <a:gd name="connsiteX3" fmla="*/ 0 w 10952"/>
                <a:gd name="connsiteY3" fmla="*/ 5477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50"/>
                    <a:pt x="10953" y="5477"/>
                  </a:cubicBezTo>
                  <a:cubicBezTo>
                    <a:pt x="10953" y="2504"/>
                    <a:pt x="8449" y="0"/>
                    <a:pt x="5476" y="0"/>
                  </a:cubicBezTo>
                  <a:cubicBezTo>
                    <a:pt x="2504" y="0"/>
                    <a:pt x="0" y="2504"/>
                    <a:pt x="0" y="5477"/>
                  </a:cubicBezTo>
                  <a:cubicBezTo>
                    <a:pt x="0" y="8450"/>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2" name="图形 13">
              <a:extLst>
                <a:ext uri="{FF2B5EF4-FFF2-40B4-BE49-F238E27FC236}">
                  <a16:creationId xmlns:a16="http://schemas.microsoft.com/office/drawing/2014/main" id="{B39D6DAB-C317-3151-1A8B-3C291E4730E1}"/>
                </a:ext>
              </a:extLst>
            </p:cNvPr>
            <p:cNvSpPr/>
            <p:nvPr/>
          </p:nvSpPr>
          <p:spPr>
            <a:xfrm>
              <a:off x="4009457" y="3204535"/>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3" name="图形 13">
              <a:extLst>
                <a:ext uri="{FF2B5EF4-FFF2-40B4-BE49-F238E27FC236}">
                  <a16:creationId xmlns:a16="http://schemas.microsoft.com/office/drawing/2014/main" id="{2FAA0547-31A1-3AFE-8561-C5E86CB522A7}"/>
                </a:ext>
              </a:extLst>
            </p:cNvPr>
            <p:cNvSpPr/>
            <p:nvPr/>
          </p:nvSpPr>
          <p:spPr>
            <a:xfrm>
              <a:off x="4026512" y="3094067"/>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4" name="图形 13">
              <a:extLst>
                <a:ext uri="{FF2B5EF4-FFF2-40B4-BE49-F238E27FC236}">
                  <a16:creationId xmlns:a16="http://schemas.microsoft.com/office/drawing/2014/main" id="{7A0C519C-8706-767B-AA1F-EED846279E08}"/>
                </a:ext>
              </a:extLst>
            </p:cNvPr>
            <p:cNvSpPr/>
            <p:nvPr/>
          </p:nvSpPr>
          <p:spPr>
            <a:xfrm>
              <a:off x="4048574" y="298344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5" name="图形 13">
              <a:extLst>
                <a:ext uri="{FF2B5EF4-FFF2-40B4-BE49-F238E27FC236}">
                  <a16:creationId xmlns:a16="http://schemas.microsoft.com/office/drawing/2014/main" id="{835FD7E8-F8CA-7286-9025-752EC32B31AE}"/>
                </a:ext>
              </a:extLst>
            </p:cNvPr>
            <p:cNvSpPr/>
            <p:nvPr/>
          </p:nvSpPr>
          <p:spPr>
            <a:xfrm>
              <a:off x="4066256" y="2863741"/>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219"/>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6" name="图形 13">
              <a:extLst>
                <a:ext uri="{FF2B5EF4-FFF2-40B4-BE49-F238E27FC236}">
                  <a16:creationId xmlns:a16="http://schemas.microsoft.com/office/drawing/2014/main" id="{F0A81415-4640-4F6F-DD5F-EB5801C169A2}"/>
                </a:ext>
              </a:extLst>
            </p:cNvPr>
            <p:cNvSpPr/>
            <p:nvPr/>
          </p:nvSpPr>
          <p:spPr>
            <a:xfrm>
              <a:off x="4103809" y="2759688"/>
              <a:ext cx="21749" cy="21749"/>
            </a:xfrm>
            <a:custGeom>
              <a:avLst/>
              <a:gdLst>
                <a:gd name="connsiteX0" fmla="*/ 10953 w 21749"/>
                <a:gd name="connsiteY0" fmla="*/ 21749 h 21749"/>
                <a:gd name="connsiteX1" fmla="*/ 21749 w 21749"/>
                <a:gd name="connsiteY1" fmla="*/ 10953 h 21749"/>
                <a:gd name="connsiteX2" fmla="*/ 10953 w 21749"/>
                <a:gd name="connsiteY2" fmla="*/ 0 h 21749"/>
                <a:gd name="connsiteX3" fmla="*/ 0 w 21749"/>
                <a:gd name="connsiteY3" fmla="*/ 10953 h 21749"/>
                <a:gd name="connsiteX4" fmla="*/ 10953 w 21749"/>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953" y="21749"/>
                  </a:moveTo>
                  <a:cubicBezTo>
                    <a:pt x="16899" y="21749"/>
                    <a:pt x="21749" y="16899"/>
                    <a:pt x="21749" y="10953"/>
                  </a:cubicBezTo>
                  <a:cubicBezTo>
                    <a:pt x="21749" y="5007"/>
                    <a:pt x="16899" y="0"/>
                    <a:pt x="10953" y="0"/>
                  </a:cubicBezTo>
                  <a:cubicBezTo>
                    <a:pt x="5007" y="0"/>
                    <a:pt x="0" y="4851"/>
                    <a:pt x="0" y="10953"/>
                  </a:cubicBezTo>
                  <a:cubicBezTo>
                    <a:pt x="0" y="16899"/>
                    <a:pt x="4851" y="21749"/>
                    <a:pt x="10953"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7" name="图形 13">
              <a:extLst>
                <a:ext uri="{FF2B5EF4-FFF2-40B4-BE49-F238E27FC236}">
                  <a16:creationId xmlns:a16="http://schemas.microsoft.com/office/drawing/2014/main" id="{48D68D99-759C-C4B9-3500-4433D7895C47}"/>
                </a:ext>
              </a:extLst>
            </p:cNvPr>
            <p:cNvSpPr/>
            <p:nvPr/>
          </p:nvSpPr>
          <p:spPr>
            <a:xfrm>
              <a:off x="4148247" y="2658451"/>
              <a:ext cx="13456" cy="13456"/>
            </a:xfrm>
            <a:custGeom>
              <a:avLst/>
              <a:gdLst>
                <a:gd name="connsiteX0" fmla="*/ 6728 w 13456"/>
                <a:gd name="connsiteY0" fmla="*/ 13457 h 13456"/>
                <a:gd name="connsiteX1" fmla="*/ 13456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6" y="10484"/>
                    <a:pt x="13456" y="6728"/>
                  </a:cubicBezTo>
                  <a:cubicBezTo>
                    <a:pt x="13456"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8" name="图形 13">
              <a:extLst>
                <a:ext uri="{FF2B5EF4-FFF2-40B4-BE49-F238E27FC236}">
                  <a16:creationId xmlns:a16="http://schemas.microsoft.com/office/drawing/2014/main" id="{6844D967-43EC-24A5-C791-01EA897A560C}"/>
                </a:ext>
              </a:extLst>
            </p:cNvPr>
            <p:cNvSpPr/>
            <p:nvPr/>
          </p:nvSpPr>
          <p:spPr>
            <a:xfrm>
              <a:off x="4197222" y="2558466"/>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946"/>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9" name="图形 13">
              <a:extLst>
                <a:ext uri="{FF2B5EF4-FFF2-40B4-BE49-F238E27FC236}">
                  <a16:creationId xmlns:a16="http://schemas.microsoft.com/office/drawing/2014/main" id="{3C3CC16D-70B7-3EEF-636C-B7234D816C44}"/>
                </a:ext>
              </a:extLst>
            </p:cNvPr>
            <p:cNvSpPr/>
            <p:nvPr/>
          </p:nvSpPr>
          <p:spPr>
            <a:xfrm>
              <a:off x="4246510" y="2455821"/>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0" name="图形 13">
              <a:extLst>
                <a:ext uri="{FF2B5EF4-FFF2-40B4-BE49-F238E27FC236}">
                  <a16:creationId xmlns:a16="http://schemas.microsoft.com/office/drawing/2014/main" id="{148EDA9F-3438-B0E1-078A-A893E770F3EC}"/>
                </a:ext>
              </a:extLst>
            </p:cNvPr>
            <p:cNvSpPr/>
            <p:nvPr/>
          </p:nvSpPr>
          <p:spPr>
            <a:xfrm>
              <a:off x="4303779" y="235865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1" name="图形 13">
              <a:extLst>
                <a:ext uri="{FF2B5EF4-FFF2-40B4-BE49-F238E27FC236}">
                  <a16:creationId xmlns:a16="http://schemas.microsoft.com/office/drawing/2014/main" id="{798D7DF1-5345-E3B0-3FE6-226F495788CF}"/>
                </a:ext>
              </a:extLst>
            </p:cNvPr>
            <p:cNvSpPr/>
            <p:nvPr/>
          </p:nvSpPr>
          <p:spPr>
            <a:xfrm>
              <a:off x="4366054" y="2264457"/>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2" name="图形 13">
              <a:extLst>
                <a:ext uri="{FF2B5EF4-FFF2-40B4-BE49-F238E27FC236}">
                  <a16:creationId xmlns:a16="http://schemas.microsoft.com/office/drawing/2014/main" id="{81E06D11-8334-147B-1AE6-EE9204408300}"/>
                </a:ext>
              </a:extLst>
            </p:cNvPr>
            <p:cNvSpPr/>
            <p:nvPr/>
          </p:nvSpPr>
          <p:spPr>
            <a:xfrm>
              <a:off x="4437249" y="217792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3" name="图形 13">
              <a:extLst>
                <a:ext uri="{FF2B5EF4-FFF2-40B4-BE49-F238E27FC236}">
                  <a16:creationId xmlns:a16="http://schemas.microsoft.com/office/drawing/2014/main" id="{62C519F2-2B21-BC3D-4F81-32BA254961C3}"/>
                </a:ext>
              </a:extLst>
            </p:cNvPr>
            <p:cNvSpPr/>
            <p:nvPr/>
          </p:nvSpPr>
          <p:spPr>
            <a:xfrm>
              <a:off x="4507035" y="2088584"/>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858"/>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4" name="图形 13">
              <a:extLst>
                <a:ext uri="{FF2B5EF4-FFF2-40B4-BE49-F238E27FC236}">
                  <a16:creationId xmlns:a16="http://schemas.microsoft.com/office/drawing/2014/main" id="{55E9685D-0D01-2099-D31D-6D72986A2609}"/>
                </a:ext>
              </a:extLst>
            </p:cNvPr>
            <p:cNvSpPr/>
            <p:nvPr/>
          </p:nvSpPr>
          <p:spPr>
            <a:xfrm>
              <a:off x="4584019" y="2006124"/>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157"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5" name="图形 13">
              <a:extLst>
                <a:ext uri="{FF2B5EF4-FFF2-40B4-BE49-F238E27FC236}">
                  <a16:creationId xmlns:a16="http://schemas.microsoft.com/office/drawing/2014/main" id="{22ED1F9B-4E87-4C18-39C2-DF4FE420CEA0}"/>
                </a:ext>
              </a:extLst>
            </p:cNvPr>
            <p:cNvSpPr/>
            <p:nvPr/>
          </p:nvSpPr>
          <p:spPr>
            <a:xfrm>
              <a:off x="4667731" y="1930548"/>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6" name="图形 13">
              <a:extLst>
                <a:ext uri="{FF2B5EF4-FFF2-40B4-BE49-F238E27FC236}">
                  <a16:creationId xmlns:a16="http://schemas.microsoft.com/office/drawing/2014/main" id="{9C177C41-32BB-E0E3-BE88-50949B0EC26F}"/>
                </a:ext>
              </a:extLst>
            </p:cNvPr>
            <p:cNvSpPr/>
            <p:nvPr/>
          </p:nvSpPr>
          <p:spPr>
            <a:xfrm>
              <a:off x="4751443" y="1855285"/>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579" y="0"/>
                    <a:pt x="7511" y="0"/>
                  </a:cubicBezTo>
                  <a:cubicBezTo>
                    <a:pt x="3286" y="0"/>
                    <a:pt x="0" y="3442"/>
                    <a:pt x="0" y="7511"/>
                  </a:cubicBezTo>
                  <a:cubicBezTo>
                    <a:pt x="0" y="11579"/>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7" name="图形 13">
              <a:extLst>
                <a:ext uri="{FF2B5EF4-FFF2-40B4-BE49-F238E27FC236}">
                  <a16:creationId xmlns:a16="http://schemas.microsoft.com/office/drawing/2014/main" id="{589B7AD2-A688-5D51-D8C7-11FEDF1F15CE}"/>
                </a:ext>
              </a:extLst>
            </p:cNvPr>
            <p:cNvSpPr/>
            <p:nvPr/>
          </p:nvSpPr>
          <p:spPr>
            <a:xfrm>
              <a:off x="4840783" y="1786438"/>
              <a:ext cx="16590" cy="16742"/>
            </a:xfrm>
            <a:custGeom>
              <a:avLst/>
              <a:gdLst>
                <a:gd name="connsiteX0" fmla="*/ 8298 w 16590"/>
                <a:gd name="connsiteY0" fmla="*/ 16742 h 16742"/>
                <a:gd name="connsiteX1" fmla="*/ 16591 w 16590"/>
                <a:gd name="connsiteY1" fmla="*/ 8449 h 16742"/>
                <a:gd name="connsiteX2" fmla="*/ 8298 w 16590"/>
                <a:gd name="connsiteY2" fmla="*/ 0 h 16742"/>
                <a:gd name="connsiteX3" fmla="*/ 5 w 16590"/>
                <a:gd name="connsiteY3" fmla="*/ 8449 h 16742"/>
                <a:gd name="connsiteX4" fmla="*/ 8298 w 16590"/>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742">
                  <a:moveTo>
                    <a:pt x="8298" y="16742"/>
                  </a:moveTo>
                  <a:cubicBezTo>
                    <a:pt x="12835" y="16742"/>
                    <a:pt x="16591" y="12987"/>
                    <a:pt x="16591" y="8449"/>
                  </a:cubicBezTo>
                  <a:cubicBezTo>
                    <a:pt x="16591" y="3912"/>
                    <a:pt x="12835" y="0"/>
                    <a:pt x="8298" y="0"/>
                  </a:cubicBezTo>
                  <a:cubicBezTo>
                    <a:pt x="3604" y="0"/>
                    <a:pt x="5" y="3755"/>
                    <a:pt x="5" y="8449"/>
                  </a:cubicBezTo>
                  <a:cubicBezTo>
                    <a:pt x="-152" y="13144"/>
                    <a:pt x="3604" y="16742"/>
                    <a:pt x="8298"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8" name="图形 13">
              <a:extLst>
                <a:ext uri="{FF2B5EF4-FFF2-40B4-BE49-F238E27FC236}">
                  <a16:creationId xmlns:a16="http://schemas.microsoft.com/office/drawing/2014/main" id="{6E3F8396-7092-24E3-C8D7-1E85FA2C877D}"/>
                </a:ext>
              </a:extLst>
            </p:cNvPr>
            <p:cNvSpPr/>
            <p:nvPr/>
          </p:nvSpPr>
          <p:spPr>
            <a:xfrm>
              <a:off x="4934509" y="1723850"/>
              <a:ext cx="16590" cy="16742"/>
            </a:xfrm>
            <a:custGeom>
              <a:avLst/>
              <a:gdLst>
                <a:gd name="connsiteX0" fmla="*/ 8298 w 16590"/>
                <a:gd name="connsiteY0" fmla="*/ 16742 h 16742"/>
                <a:gd name="connsiteX1" fmla="*/ 16591 w 16590"/>
                <a:gd name="connsiteY1" fmla="*/ 8293 h 16742"/>
                <a:gd name="connsiteX2" fmla="*/ 8298 w 16590"/>
                <a:gd name="connsiteY2" fmla="*/ 0 h 16742"/>
                <a:gd name="connsiteX3" fmla="*/ 5 w 16590"/>
                <a:gd name="connsiteY3" fmla="*/ 8293 h 16742"/>
                <a:gd name="connsiteX4" fmla="*/ 8298 w 16590"/>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742">
                  <a:moveTo>
                    <a:pt x="8298" y="16742"/>
                  </a:moveTo>
                  <a:cubicBezTo>
                    <a:pt x="12992" y="16742"/>
                    <a:pt x="16591" y="12987"/>
                    <a:pt x="16591" y="8293"/>
                  </a:cubicBezTo>
                  <a:cubicBezTo>
                    <a:pt x="16591" y="3755"/>
                    <a:pt x="12835" y="0"/>
                    <a:pt x="8298" y="0"/>
                  </a:cubicBezTo>
                  <a:cubicBezTo>
                    <a:pt x="3760" y="0"/>
                    <a:pt x="5" y="3755"/>
                    <a:pt x="5" y="8293"/>
                  </a:cubicBezTo>
                  <a:cubicBezTo>
                    <a:pt x="-152" y="12987"/>
                    <a:pt x="3604" y="16742"/>
                    <a:pt x="8298"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9" name="图形 13">
              <a:extLst>
                <a:ext uri="{FF2B5EF4-FFF2-40B4-BE49-F238E27FC236}">
                  <a16:creationId xmlns:a16="http://schemas.microsoft.com/office/drawing/2014/main" id="{7FAA5266-1794-B723-1FB6-6E2410FA5D39}"/>
                </a:ext>
              </a:extLst>
            </p:cNvPr>
            <p:cNvSpPr/>
            <p:nvPr/>
          </p:nvSpPr>
          <p:spPr>
            <a:xfrm>
              <a:off x="5031996" y="1666894"/>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0" name="图形 13">
              <a:extLst>
                <a:ext uri="{FF2B5EF4-FFF2-40B4-BE49-F238E27FC236}">
                  <a16:creationId xmlns:a16="http://schemas.microsoft.com/office/drawing/2014/main" id="{E471403E-A8FD-AF79-E801-27C2741C9897}"/>
                </a:ext>
              </a:extLst>
            </p:cNvPr>
            <p:cNvSpPr/>
            <p:nvPr/>
          </p:nvSpPr>
          <p:spPr>
            <a:xfrm>
              <a:off x="5129634" y="1612599"/>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429"/>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1" name="图形 13">
              <a:extLst>
                <a:ext uri="{FF2B5EF4-FFF2-40B4-BE49-F238E27FC236}">
                  <a16:creationId xmlns:a16="http://schemas.microsoft.com/office/drawing/2014/main" id="{78FCCF77-0A62-4C7D-58B0-E5195B664A7C}"/>
                </a:ext>
              </a:extLst>
            </p:cNvPr>
            <p:cNvSpPr/>
            <p:nvPr/>
          </p:nvSpPr>
          <p:spPr>
            <a:xfrm>
              <a:off x="5232592" y="1566596"/>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2" name="图形 13">
              <a:extLst>
                <a:ext uri="{FF2B5EF4-FFF2-40B4-BE49-F238E27FC236}">
                  <a16:creationId xmlns:a16="http://schemas.microsoft.com/office/drawing/2014/main" id="{DDAAEAF1-94E5-291C-F000-34AD32E91F12}"/>
                </a:ext>
              </a:extLst>
            </p:cNvPr>
            <p:cNvSpPr/>
            <p:nvPr/>
          </p:nvSpPr>
          <p:spPr>
            <a:xfrm>
              <a:off x="5337584" y="1526070"/>
              <a:ext cx="21749" cy="21749"/>
            </a:xfrm>
            <a:custGeom>
              <a:avLst/>
              <a:gdLst>
                <a:gd name="connsiteX0" fmla="*/ 10797 w 21749"/>
                <a:gd name="connsiteY0" fmla="*/ 21750 h 21749"/>
                <a:gd name="connsiteX1" fmla="*/ 21749 w 21749"/>
                <a:gd name="connsiteY1" fmla="*/ 10797 h 21749"/>
                <a:gd name="connsiteX2" fmla="*/ 10797 w 21749"/>
                <a:gd name="connsiteY2" fmla="*/ 0 h 21749"/>
                <a:gd name="connsiteX3" fmla="*/ 0 w 21749"/>
                <a:gd name="connsiteY3" fmla="*/ 10797 h 21749"/>
                <a:gd name="connsiteX4" fmla="*/ 10797 w 21749"/>
                <a:gd name="connsiteY4" fmla="*/ 21750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797" y="21750"/>
                  </a:moveTo>
                  <a:cubicBezTo>
                    <a:pt x="16742" y="21750"/>
                    <a:pt x="21749" y="16899"/>
                    <a:pt x="21749" y="10797"/>
                  </a:cubicBezTo>
                  <a:cubicBezTo>
                    <a:pt x="21749" y="4851"/>
                    <a:pt x="16899" y="0"/>
                    <a:pt x="10797" y="0"/>
                  </a:cubicBezTo>
                  <a:cubicBezTo>
                    <a:pt x="4851" y="0"/>
                    <a:pt x="0" y="4851"/>
                    <a:pt x="0" y="10797"/>
                  </a:cubicBezTo>
                  <a:cubicBezTo>
                    <a:pt x="0" y="16899"/>
                    <a:pt x="4851" y="21750"/>
                    <a:pt x="10797" y="217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3" name="图形 13">
              <a:extLst>
                <a:ext uri="{FF2B5EF4-FFF2-40B4-BE49-F238E27FC236}">
                  <a16:creationId xmlns:a16="http://schemas.microsoft.com/office/drawing/2014/main" id="{652D0627-D00C-17B2-0C42-3AC6BDF31F0E}"/>
                </a:ext>
              </a:extLst>
            </p:cNvPr>
            <p:cNvSpPr/>
            <p:nvPr/>
          </p:nvSpPr>
          <p:spPr>
            <a:xfrm>
              <a:off x="5445080" y="1491803"/>
              <a:ext cx="21749" cy="21749"/>
            </a:xfrm>
            <a:custGeom>
              <a:avLst/>
              <a:gdLst>
                <a:gd name="connsiteX0" fmla="*/ 10796 w 21749"/>
                <a:gd name="connsiteY0" fmla="*/ 21749 h 21749"/>
                <a:gd name="connsiteX1" fmla="*/ 21749 w 21749"/>
                <a:gd name="connsiteY1" fmla="*/ 10953 h 21749"/>
                <a:gd name="connsiteX2" fmla="*/ 10796 w 21749"/>
                <a:gd name="connsiteY2" fmla="*/ 0 h 21749"/>
                <a:gd name="connsiteX3" fmla="*/ 0 w 21749"/>
                <a:gd name="connsiteY3" fmla="*/ 10953 h 21749"/>
                <a:gd name="connsiteX4" fmla="*/ 10796 w 21749"/>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796" y="21749"/>
                  </a:moveTo>
                  <a:cubicBezTo>
                    <a:pt x="16742" y="21749"/>
                    <a:pt x="21749" y="16899"/>
                    <a:pt x="21749" y="10953"/>
                  </a:cubicBezTo>
                  <a:cubicBezTo>
                    <a:pt x="21749" y="5007"/>
                    <a:pt x="16899" y="0"/>
                    <a:pt x="10796" y="0"/>
                  </a:cubicBezTo>
                  <a:cubicBezTo>
                    <a:pt x="4851" y="0"/>
                    <a:pt x="0" y="4851"/>
                    <a:pt x="0" y="10953"/>
                  </a:cubicBezTo>
                  <a:cubicBezTo>
                    <a:pt x="0" y="16899"/>
                    <a:pt x="4851" y="21749"/>
                    <a:pt x="10796"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4" name="图形 13">
              <a:extLst>
                <a:ext uri="{FF2B5EF4-FFF2-40B4-BE49-F238E27FC236}">
                  <a16:creationId xmlns:a16="http://schemas.microsoft.com/office/drawing/2014/main" id="{7ACCDF7A-45DE-B892-9867-3336933FA914}"/>
                </a:ext>
              </a:extLst>
            </p:cNvPr>
            <p:cNvSpPr/>
            <p:nvPr/>
          </p:nvSpPr>
          <p:spPr>
            <a:xfrm>
              <a:off x="5555548" y="1465047"/>
              <a:ext cx="19089" cy="19089"/>
            </a:xfrm>
            <a:custGeom>
              <a:avLst/>
              <a:gdLst>
                <a:gd name="connsiteX0" fmla="*/ 9545 w 19089"/>
                <a:gd name="connsiteY0" fmla="*/ 19089 h 19089"/>
                <a:gd name="connsiteX1" fmla="*/ 19090 w 19089"/>
                <a:gd name="connsiteY1" fmla="*/ 9545 h 19089"/>
                <a:gd name="connsiteX2" fmla="*/ 9545 w 19089"/>
                <a:gd name="connsiteY2" fmla="*/ 0 h 19089"/>
                <a:gd name="connsiteX3" fmla="*/ 0 w 19089"/>
                <a:gd name="connsiteY3" fmla="*/ 9545 h 19089"/>
                <a:gd name="connsiteX4" fmla="*/ 9545 w 19089"/>
                <a:gd name="connsiteY4" fmla="*/ 19089 h 1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089">
                  <a:moveTo>
                    <a:pt x="9545" y="19089"/>
                  </a:moveTo>
                  <a:cubicBezTo>
                    <a:pt x="14865" y="19089"/>
                    <a:pt x="19090" y="14865"/>
                    <a:pt x="19090" y="9545"/>
                  </a:cubicBezTo>
                  <a:cubicBezTo>
                    <a:pt x="19090" y="4225"/>
                    <a:pt x="14865" y="0"/>
                    <a:pt x="9545" y="0"/>
                  </a:cubicBezTo>
                  <a:cubicBezTo>
                    <a:pt x="4225" y="0"/>
                    <a:pt x="0" y="4225"/>
                    <a:pt x="0" y="9545"/>
                  </a:cubicBezTo>
                  <a:cubicBezTo>
                    <a:pt x="0" y="14708"/>
                    <a:pt x="4225" y="19089"/>
                    <a:pt x="9545" y="1908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5" name="图形 13">
              <a:extLst>
                <a:ext uri="{FF2B5EF4-FFF2-40B4-BE49-F238E27FC236}">
                  <a16:creationId xmlns:a16="http://schemas.microsoft.com/office/drawing/2014/main" id="{D63F18F4-DA8A-A675-97BA-A06F3B5BF892}"/>
                </a:ext>
              </a:extLst>
            </p:cNvPr>
            <p:cNvSpPr/>
            <p:nvPr/>
          </p:nvSpPr>
          <p:spPr>
            <a:xfrm>
              <a:off x="5668677" y="1445488"/>
              <a:ext cx="14082" cy="14082"/>
            </a:xfrm>
            <a:custGeom>
              <a:avLst/>
              <a:gdLst>
                <a:gd name="connsiteX0" fmla="*/ 7041 w 14082"/>
                <a:gd name="connsiteY0" fmla="*/ 14082 h 14082"/>
                <a:gd name="connsiteX1" fmla="*/ 14082 w 14082"/>
                <a:gd name="connsiteY1" fmla="*/ 7041 h 14082"/>
                <a:gd name="connsiteX2" fmla="*/ 7041 w 14082"/>
                <a:gd name="connsiteY2" fmla="*/ 0 h 14082"/>
                <a:gd name="connsiteX3" fmla="*/ 0 w 14082"/>
                <a:gd name="connsiteY3" fmla="*/ 7041 h 14082"/>
                <a:gd name="connsiteX4" fmla="*/ 7041 w 14082"/>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7041" y="14082"/>
                  </a:moveTo>
                  <a:cubicBezTo>
                    <a:pt x="10953" y="14082"/>
                    <a:pt x="14082" y="10953"/>
                    <a:pt x="14082" y="7041"/>
                  </a:cubicBezTo>
                  <a:cubicBezTo>
                    <a:pt x="14082" y="3129"/>
                    <a:pt x="10953" y="0"/>
                    <a:pt x="7041" y="0"/>
                  </a:cubicBezTo>
                  <a:cubicBezTo>
                    <a:pt x="3129" y="0"/>
                    <a:pt x="0" y="3129"/>
                    <a:pt x="0" y="7041"/>
                  </a:cubicBezTo>
                  <a:cubicBezTo>
                    <a:pt x="0" y="10953"/>
                    <a:pt x="3129"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6" name="图形 13">
              <a:extLst>
                <a:ext uri="{FF2B5EF4-FFF2-40B4-BE49-F238E27FC236}">
                  <a16:creationId xmlns:a16="http://schemas.microsoft.com/office/drawing/2014/main" id="{3D34D700-F119-6454-0BE9-D03785E52FE2}"/>
                </a:ext>
              </a:extLst>
            </p:cNvPr>
            <p:cNvSpPr/>
            <p:nvPr/>
          </p:nvSpPr>
          <p:spPr>
            <a:xfrm>
              <a:off x="5780392" y="1429528"/>
              <a:ext cx="14244" cy="14238"/>
            </a:xfrm>
            <a:custGeom>
              <a:avLst/>
              <a:gdLst>
                <a:gd name="connsiteX0" fmla="*/ 7047 w 14244"/>
                <a:gd name="connsiteY0" fmla="*/ 14239 h 14238"/>
                <a:gd name="connsiteX1" fmla="*/ 14244 w 14244"/>
                <a:gd name="connsiteY1" fmla="*/ 7041 h 14238"/>
                <a:gd name="connsiteX2" fmla="*/ 7047 w 14244"/>
                <a:gd name="connsiteY2" fmla="*/ 0 h 14238"/>
                <a:gd name="connsiteX3" fmla="*/ 5 w 14244"/>
                <a:gd name="connsiteY3" fmla="*/ 7041 h 14238"/>
                <a:gd name="connsiteX4" fmla="*/ 7047 w 14244"/>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4" h="14238">
                  <a:moveTo>
                    <a:pt x="7047" y="14239"/>
                  </a:moveTo>
                  <a:cubicBezTo>
                    <a:pt x="10958" y="14239"/>
                    <a:pt x="14244" y="11109"/>
                    <a:pt x="14244" y="7041"/>
                  </a:cubicBezTo>
                  <a:cubicBezTo>
                    <a:pt x="14244" y="3129"/>
                    <a:pt x="11115" y="0"/>
                    <a:pt x="7047" y="0"/>
                  </a:cubicBezTo>
                  <a:cubicBezTo>
                    <a:pt x="3135" y="0"/>
                    <a:pt x="5" y="3129"/>
                    <a:pt x="5" y="7041"/>
                  </a:cubicBezTo>
                  <a:cubicBezTo>
                    <a:pt x="-151" y="11109"/>
                    <a:pt x="3135" y="14239"/>
                    <a:pt x="7047"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7" name="图形 13">
              <a:extLst>
                <a:ext uri="{FF2B5EF4-FFF2-40B4-BE49-F238E27FC236}">
                  <a16:creationId xmlns:a16="http://schemas.microsoft.com/office/drawing/2014/main" id="{61E1704A-2207-7CDB-C826-2DF86C19EB69}"/>
                </a:ext>
              </a:extLst>
            </p:cNvPr>
            <p:cNvSpPr/>
            <p:nvPr/>
          </p:nvSpPr>
          <p:spPr>
            <a:xfrm>
              <a:off x="5891805" y="1419201"/>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8" name="图形 13">
              <a:extLst>
                <a:ext uri="{FF2B5EF4-FFF2-40B4-BE49-F238E27FC236}">
                  <a16:creationId xmlns:a16="http://schemas.microsoft.com/office/drawing/2014/main" id="{69841DAF-A902-A8C0-36C5-2A6C9B2CF52F}"/>
                </a:ext>
              </a:extLst>
            </p:cNvPr>
            <p:cNvSpPr/>
            <p:nvPr/>
          </p:nvSpPr>
          <p:spPr>
            <a:xfrm>
              <a:off x="6003212" y="1414820"/>
              <a:ext cx="18463" cy="18463"/>
            </a:xfrm>
            <a:custGeom>
              <a:avLst/>
              <a:gdLst>
                <a:gd name="connsiteX0" fmla="*/ 9232 w 18463"/>
                <a:gd name="connsiteY0" fmla="*/ 18464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4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4"/>
                  </a:moveTo>
                  <a:cubicBezTo>
                    <a:pt x="14239" y="18464"/>
                    <a:pt x="18463" y="14395"/>
                    <a:pt x="18463" y="9232"/>
                  </a:cubicBezTo>
                  <a:cubicBezTo>
                    <a:pt x="18463" y="4068"/>
                    <a:pt x="14395" y="0"/>
                    <a:pt x="9232" y="0"/>
                  </a:cubicBezTo>
                  <a:cubicBezTo>
                    <a:pt x="4225" y="0"/>
                    <a:pt x="0" y="4068"/>
                    <a:pt x="0" y="9232"/>
                  </a:cubicBezTo>
                  <a:cubicBezTo>
                    <a:pt x="156" y="14239"/>
                    <a:pt x="4225" y="18464"/>
                    <a:pt x="9232" y="184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9" name="图形 13">
              <a:extLst>
                <a:ext uri="{FF2B5EF4-FFF2-40B4-BE49-F238E27FC236}">
                  <a16:creationId xmlns:a16="http://schemas.microsoft.com/office/drawing/2014/main" id="{119854C2-4577-6003-AB51-AA89604AA598}"/>
                </a:ext>
              </a:extLst>
            </p:cNvPr>
            <p:cNvSpPr/>
            <p:nvPr/>
          </p:nvSpPr>
          <p:spPr>
            <a:xfrm>
              <a:off x="6114459" y="1416384"/>
              <a:ext cx="21753" cy="21749"/>
            </a:xfrm>
            <a:custGeom>
              <a:avLst/>
              <a:gdLst>
                <a:gd name="connsiteX0" fmla="*/ 10800 w 21753"/>
                <a:gd name="connsiteY0" fmla="*/ 21749 h 21749"/>
                <a:gd name="connsiteX1" fmla="*/ 21753 w 21753"/>
                <a:gd name="connsiteY1" fmla="*/ 10797 h 21749"/>
                <a:gd name="connsiteX2" fmla="*/ 10800 w 21753"/>
                <a:gd name="connsiteY2" fmla="*/ 0 h 21749"/>
                <a:gd name="connsiteX3" fmla="*/ 4 w 21753"/>
                <a:gd name="connsiteY3" fmla="*/ 10797 h 21749"/>
                <a:gd name="connsiteX4" fmla="*/ 10800 w 21753"/>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3" h="21749">
                  <a:moveTo>
                    <a:pt x="10800" y="21749"/>
                  </a:moveTo>
                  <a:cubicBezTo>
                    <a:pt x="16746" y="21749"/>
                    <a:pt x="21753" y="16899"/>
                    <a:pt x="21753" y="10797"/>
                  </a:cubicBezTo>
                  <a:cubicBezTo>
                    <a:pt x="21753" y="4851"/>
                    <a:pt x="16902" y="0"/>
                    <a:pt x="10800" y="0"/>
                  </a:cubicBezTo>
                  <a:cubicBezTo>
                    <a:pt x="4854" y="0"/>
                    <a:pt x="4" y="4851"/>
                    <a:pt x="4" y="10797"/>
                  </a:cubicBezTo>
                  <a:cubicBezTo>
                    <a:pt x="-153" y="16899"/>
                    <a:pt x="4854" y="21749"/>
                    <a:pt x="10800"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0" name="图形 13">
              <a:extLst>
                <a:ext uri="{FF2B5EF4-FFF2-40B4-BE49-F238E27FC236}">
                  <a16:creationId xmlns:a16="http://schemas.microsoft.com/office/drawing/2014/main" id="{6CE5F999-3413-57DC-C30E-9C70FBD678D2}"/>
                </a:ext>
              </a:extLst>
            </p:cNvPr>
            <p:cNvSpPr/>
            <p:nvPr/>
          </p:nvSpPr>
          <p:spPr>
            <a:xfrm>
              <a:off x="6225401" y="1424364"/>
              <a:ext cx="24253" cy="24409"/>
            </a:xfrm>
            <a:custGeom>
              <a:avLst/>
              <a:gdLst>
                <a:gd name="connsiteX0" fmla="*/ 12205 w 24253"/>
                <a:gd name="connsiteY0" fmla="*/ 24409 h 24409"/>
                <a:gd name="connsiteX1" fmla="*/ 24253 w 24253"/>
                <a:gd name="connsiteY1" fmla="*/ 12205 h 24409"/>
                <a:gd name="connsiteX2" fmla="*/ 12205 w 24253"/>
                <a:gd name="connsiteY2" fmla="*/ 0 h 24409"/>
                <a:gd name="connsiteX3" fmla="*/ 0 w 24253"/>
                <a:gd name="connsiteY3" fmla="*/ 12205 h 24409"/>
                <a:gd name="connsiteX4" fmla="*/ 12205 w 24253"/>
                <a:gd name="connsiteY4" fmla="*/ 24409 h 2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409">
                  <a:moveTo>
                    <a:pt x="12205" y="24409"/>
                  </a:moveTo>
                  <a:cubicBezTo>
                    <a:pt x="18933" y="24409"/>
                    <a:pt x="24253" y="18933"/>
                    <a:pt x="24253" y="12205"/>
                  </a:cubicBezTo>
                  <a:cubicBezTo>
                    <a:pt x="24253" y="5476"/>
                    <a:pt x="18776" y="0"/>
                    <a:pt x="12205" y="0"/>
                  </a:cubicBezTo>
                  <a:cubicBezTo>
                    <a:pt x="5476" y="0"/>
                    <a:pt x="0" y="5476"/>
                    <a:pt x="0" y="12205"/>
                  </a:cubicBezTo>
                  <a:cubicBezTo>
                    <a:pt x="156" y="19089"/>
                    <a:pt x="5476" y="24409"/>
                    <a:pt x="12205" y="244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1" name="图形 13">
              <a:extLst>
                <a:ext uri="{FF2B5EF4-FFF2-40B4-BE49-F238E27FC236}">
                  <a16:creationId xmlns:a16="http://schemas.microsoft.com/office/drawing/2014/main" id="{1973D7D0-1611-B8E7-1D83-EA97C47AEB5E}"/>
                </a:ext>
              </a:extLst>
            </p:cNvPr>
            <p:cNvSpPr/>
            <p:nvPr/>
          </p:nvSpPr>
          <p:spPr>
            <a:xfrm>
              <a:off x="6336023" y="1438916"/>
              <a:ext cx="26759" cy="26913"/>
            </a:xfrm>
            <a:custGeom>
              <a:avLst/>
              <a:gdLst>
                <a:gd name="connsiteX0" fmla="*/ 13303 w 26759"/>
                <a:gd name="connsiteY0" fmla="*/ 26913 h 26913"/>
                <a:gd name="connsiteX1" fmla="*/ 26760 w 26759"/>
                <a:gd name="connsiteY1" fmla="*/ 13456 h 26913"/>
                <a:gd name="connsiteX2" fmla="*/ 13303 w 26759"/>
                <a:gd name="connsiteY2" fmla="*/ 0 h 26913"/>
                <a:gd name="connsiteX3" fmla="*/ 3 w 26759"/>
                <a:gd name="connsiteY3" fmla="*/ 13456 h 26913"/>
                <a:gd name="connsiteX4" fmla="*/ 13303 w 26759"/>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9" h="26913">
                  <a:moveTo>
                    <a:pt x="13303" y="26913"/>
                  </a:moveTo>
                  <a:cubicBezTo>
                    <a:pt x="20657" y="26913"/>
                    <a:pt x="26760" y="20967"/>
                    <a:pt x="26760" y="13456"/>
                  </a:cubicBezTo>
                  <a:cubicBezTo>
                    <a:pt x="26760" y="6102"/>
                    <a:pt x="20814" y="0"/>
                    <a:pt x="13303" y="0"/>
                  </a:cubicBezTo>
                  <a:cubicBezTo>
                    <a:pt x="5949" y="0"/>
                    <a:pt x="3" y="5946"/>
                    <a:pt x="3" y="13456"/>
                  </a:cubicBezTo>
                  <a:cubicBezTo>
                    <a:pt x="-153" y="20967"/>
                    <a:pt x="5949" y="26913"/>
                    <a:pt x="13303"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2" name="图形 13">
              <a:extLst>
                <a:ext uri="{FF2B5EF4-FFF2-40B4-BE49-F238E27FC236}">
                  <a16:creationId xmlns:a16="http://schemas.microsoft.com/office/drawing/2014/main" id="{BE7C8737-4866-4F33-F4CD-B649350ADF3D}"/>
                </a:ext>
              </a:extLst>
            </p:cNvPr>
            <p:cNvSpPr/>
            <p:nvPr/>
          </p:nvSpPr>
          <p:spPr>
            <a:xfrm>
              <a:off x="6443991" y="1458475"/>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879" y="0"/>
                    <a:pt x="15960" y="0"/>
                  </a:cubicBezTo>
                  <a:cubicBezTo>
                    <a:pt x="7198" y="0"/>
                    <a:pt x="0" y="7041"/>
                    <a:pt x="0" y="15960"/>
                  </a:cubicBezTo>
                  <a:cubicBezTo>
                    <a:pt x="0"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3" name="图形 13">
              <a:extLst>
                <a:ext uri="{FF2B5EF4-FFF2-40B4-BE49-F238E27FC236}">
                  <a16:creationId xmlns:a16="http://schemas.microsoft.com/office/drawing/2014/main" id="{264CB91B-2ED2-D3E2-0B47-242E20237636}"/>
                </a:ext>
              </a:extLst>
            </p:cNvPr>
            <p:cNvSpPr/>
            <p:nvPr/>
          </p:nvSpPr>
          <p:spPr>
            <a:xfrm>
              <a:off x="6550705" y="1484136"/>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0" y="28634"/>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4" name="图形 13">
              <a:extLst>
                <a:ext uri="{FF2B5EF4-FFF2-40B4-BE49-F238E27FC236}">
                  <a16:creationId xmlns:a16="http://schemas.microsoft.com/office/drawing/2014/main" id="{BC285E8B-1E16-66E1-DA75-529868A82721}"/>
                </a:ext>
              </a:extLst>
            </p:cNvPr>
            <p:cNvSpPr/>
            <p:nvPr/>
          </p:nvSpPr>
          <p:spPr>
            <a:xfrm>
              <a:off x="6655227" y="1515587"/>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5" y="42560"/>
                    <a:pt x="42560" y="33015"/>
                    <a:pt x="42560" y="21280"/>
                  </a:cubicBezTo>
                  <a:cubicBezTo>
                    <a:pt x="42560" y="9545"/>
                    <a:pt x="33015" y="0"/>
                    <a:pt x="21280" y="0"/>
                  </a:cubicBezTo>
                  <a:cubicBezTo>
                    <a:pt x="9545" y="0"/>
                    <a:pt x="0" y="9545"/>
                    <a:pt x="0" y="21280"/>
                  </a:cubicBezTo>
                  <a:cubicBezTo>
                    <a:pt x="0" y="33015"/>
                    <a:pt x="9545"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5" name="图形 13">
              <a:extLst>
                <a:ext uri="{FF2B5EF4-FFF2-40B4-BE49-F238E27FC236}">
                  <a16:creationId xmlns:a16="http://schemas.microsoft.com/office/drawing/2014/main" id="{F1B576E5-00EC-195B-137B-3AA8D40352D4}"/>
                </a:ext>
              </a:extLst>
            </p:cNvPr>
            <p:cNvSpPr/>
            <p:nvPr/>
          </p:nvSpPr>
          <p:spPr>
            <a:xfrm>
              <a:off x="6759750" y="1554861"/>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424"/>
                    <a:pt x="10014"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6" name="图形 13">
              <a:extLst>
                <a:ext uri="{FF2B5EF4-FFF2-40B4-BE49-F238E27FC236}">
                  <a16:creationId xmlns:a16="http://schemas.microsoft.com/office/drawing/2014/main" id="{0BF1BD6F-8E96-BA67-2903-142FCF785931}"/>
                </a:ext>
              </a:extLst>
            </p:cNvPr>
            <p:cNvSpPr/>
            <p:nvPr/>
          </p:nvSpPr>
          <p:spPr>
            <a:xfrm>
              <a:off x="6858171" y="1596482"/>
              <a:ext cx="53513" cy="53513"/>
            </a:xfrm>
            <a:custGeom>
              <a:avLst/>
              <a:gdLst>
                <a:gd name="connsiteX0" fmla="*/ 26756 w 53513"/>
                <a:gd name="connsiteY0" fmla="*/ 53513 h 53513"/>
                <a:gd name="connsiteX1" fmla="*/ 53513 w 53513"/>
                <a:gd name="connsiteY1" fmla="*/ 26757 h 53513"/>
                <a:gd name="connsiteX2" fmla="*/ 26756 w 53513"/>
                <a:gd name="connsiteY2" fmla="*/ 0 h 53513"/>
                <a:gd name="connsiteX3" fmla="*/ 0 w 53513"/>
                <a:gd name="connsiteY3" fmla="*/ 26757 h 53513"/>
                <a:gd name="connsiteX4" fmla="*/ 26756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6" y="53513"/>
                  </a:moveTo>
                  <a:cubicBezTo>
                    <a:pt x="41465" y="53513"/>
                    <a:pt x="53513" y="41465"/>
                    <a:pt x="53513" y="26757"/>
                  </a:cubicBezTo>
                  <a:cubicBezTo>
                    <a:pt x="53513" y="11892"/>
                    <a:pt x="41465" y="0"/>
                    <a:pt x="26756" y="0"/>
                  </a:cubicBezTo>
                  <a:cubicBezTo>
                    <a:pt x="11892" y="0"/>
                    <a:pt x="0" y="12048"/>
                    <a:pt x="0" y="26757"/>
                  </a:cubicBezTo>
                  <a:cubicBezTo>
                    <a:pt x="0" y="41465"/>
                    <a:pt x="11892" y="53513"/>
                    <a:pt x="26756"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7" name="图形 13">
              <a:extLst>
                <a:ext uri="{FF2B5EF4-FFF2-40B4-BE49-F238E27FC236}">
                  <a16:creationId xmlns:a16="http://schemas.microsoft.com/office/drawing/2014/main" id="{7481B4DA-AF9D-85B9-16B1-481FC5E04309}"/>
                </a:ext>
              </a:extLst>
            </p:cNvPr>
            <p:cNvSpPr/>
            <p:nvPr/>
          </p:nvSpPr>
          <p:spPr>
            <a:xfrm>
              <a:off x="6959564" y="1649370"/>
              <a:ext cx="51009" cy="51009"/>
            </a:xfrm>
            <a:custGeom>
              <a:avLst/>
              <a:gdLst>
                <a:gd name="connsiteX0" fmla="*/ 51010 w 51009"/>
                <a:gd name="connsiteY0" fmla="*/ 25505 h 51009"/>
                <a:gd name="connsiteX1" fmla="*/ 25505 w 51009"/>
                <a:gd name="connsiteY1" fmla="*/ 51010 h 51009"/>
                <a:gd name="connsiteX2" fmla="*/ 0 w 51009"/>
                <a:gd name="connsiteY2" fmla="*/ 25505 h 51009"/>
                <a:gd name="connsiteX3" fmla="*/ 25505 w 51009"/>
                <a:gd name="connsiteY3" fmla="*/ 0 h 51009"/>
                <a:gd name="connsiteX4" fmla="*/ 51010 w 51009"/>
                <a:gd name="connsiteY4" fmla="*/ 25505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51010" y="25505"/>
                  </a:moveTo>
                  <a:cubicBezTo>
                    <a:pt x="51010" y="39591"/>
                    <a:pt x="39591" y="51010"/>
                    <a:pt x="25505" y="51010"/>
                  </a:cubicBezTo>
                  <a:cubicBezTo>
                    <a:pt x="11419" y="51010"/>
                    <a:pt x="0" y="39591"/>
                    <a:pt x="0" y="25505"/>
                  </a:cubicBezTo>
                  <a:cubicBezTo>
                    <a:pt x="0" y="11419"/>
                    <a:pt x="11419" y="0"/>
                    <a:pt x="25505" y="0"/>
                  </a:cubicBezTo>
                  <a:cubicBezTo>
                    <a:pt x="39591" y="0"/>
                    <a:pt x="51010" y="11419"/>
                    <a:pt x="51010" y="2550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8" name="图形 13">
              <a:extLst>
                <a:ext uri="{FF2B5EF4-FFF2-40B4-BE49-F238E27FC236}">
                  <a16:creationId xmlns:a16="http://schemas.microsoft.com/office/drawing/2014/main" id="{8AF98060-02F5-9CE9-44DD-1B74C0DE7A11}"/>
                </a:ext>
              </a:extLst>
            </p:cNvPr>
            <p:cNvSpPr/>
            <p:nvPr/>
          </p:nvSpPr>
          <p:spPr>
            <a:xfrm>
              <a:off x="7058766" y="1708672"/>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0" y="36458"/>
                    <a:pt x="10484"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9" name="图形 13">
              <a:extLst>
                <a:ext uri="{FF2B5EF4-FFF2-40B4-BE49-F238E27FC236}">
                  <a16:creationId xmlns:a16="http://schemas.microsoft.com/office/drawing/2014/main" id="{C94E9AF2-C04C-0F50-EAEB-A66EAFF6786D}"/>
                </a:ext>
              </a:extLst>
            </p:cNvPr>
            <p:cNvSpPr/>
            <p:nvPr/>
          </p:nvSpPr>
          <p:spPr>
            <a:xfrm>
              <a:off x="7151710" y="1770635"/>
              <a:ext cx="48506" cy="48506"/>
            </a:xfrm>
            <a:custGeom>
              <a:avLst/>
              <a:gdLst>
                <a:gd name="connsiteX0" fmla="*/ 24253 w 48506"/>
                <a:gd name="connsiteY0" fmla="*/ 48506 h 48506"/>
                <a:gd name="connsiteX1" fmla="*/ 48506 w 48506"/>
                <a:gd name="connsiteY1" fmla="*/ 24253 h 48506"/>
                <a:gd name="connsiteX2" fmla="*/ 24253 w 48506"/>
                <a:gd name="connsiteY2" fmla="*/ 0 h 48506"/>
                <a:gd name="connsiteX3" fmla="*/ 0 w 48506"/>
                <a:gd name="connsiteY3" fmla="*/ 24253 h 48506"/>
                <a:gd name="connsiteX4" fmla="*/ 24253 w 48506"/>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6">
                  <a:moveTo>
                    <a:pt x="24253" y="48506"/>
                  </a:moveTo>
                  <a:cubicBezTo>
                    <a:pt x="37710" y="48506"/>
                    <a:pt x="48506" y="37710"/>
                    <a:pt x="48506" y="24253"/>
                  </a:cubicBezTo>
                  <a:cubicBezTo>
                    <a:pt x="48506" y="10797"/>
                    <a:pt x="37710" y="0"/>
                    <a:pt x="24253" y="0"/>
                  </a:cubicBezTo>
                  <a:cubicBezTo>
                    <a:pt x="10953" y="0"/>
                    <a:pt x="0" y="10953"/>
                    <a:pt x="0" y="24253"/>
                  </a:cubicBezTo>
                  <a:cubicBezTo>
                    <a:pt x="0" y="37710"/>
                    <a:pt x="10953"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0" name="图形 13">
              <a:extLst>
                <a:ext uri="{FF2B5EF4-FFF2-40B4-BE49-F238E27FC236}">
                  <a16:creationId xmlns:a16="http://schemas.microsoft.com/office/drawing/2014/main" id="{78D7CD9B-8907-2F62-4427-85D632621ECD}"/>
                </a:ext>
              </a:extLst>
            </p:cNvPr>
            <p:cNvSpPr/>
            <p:nvPr/>
          </p:nvSpPr>
          <p:spPr>
            <a:xfrm>
              <a:off x="7242620" y="1839169"/>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0" y="36458"/>
                    <a:pt x="10484"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1" name="图形 13">
              <a:extLst>
                <a:ext uri="{FF2B5EF4-FFF2-40B4-BE49-F238E27FC236}">
                  <a16:creationId xmlns:a16="http://schemas.microsoft.com/office/drawing/2014/main" id="{E5D7EF2C-BCDF-8C5E-8F45-2CBBE439F2D7}"/>
                </a:ext>
              </a:extLst>
            </p:cNvPr>
            <p:cNvSpPr/>
            <p:nvPr/>
          </p:nvSpPr>
          <p:spPr>
            <a:xfrm>
              <a:off x="7331809" y="1914901"/>
              <a:ext cx="40995" cy="40995"/>
            </a:xfrm>
            <a:custGeom>
              <a:avLst/>
              <a:gdLst>
                <a:gd name="connsiteX0" fmla="*/ 20498 w 40995"/>
                <a:gd name="connsiteY0" fmla="*/ 40995 h 40995"/>
                <a:gd name="connsiteX1" fmla="*/ 40996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6" y="31764"/>
                    <a:pt x="40996" y="20498"/>
                  </a:cubicBezTo>
                  <a:cubicBezTo>
                    <a:pt x="40996" y="9232"/>
                    <a:pt x="31764" y="0"/>
                    <a:pt x="20498" y="0"/>
                  </a:cubicBezTo>
                  <a:cubicBezTo>
                    <a:pt x="9232" y="0"/>
                    <a:pt x="0" y="9232"/>
                    <a:pt x="0" y="20498"/>
                  </a:cubicBezTo>
                  <a:cubicBezTo>
                    <a:pt x="0" y="31920"/>
                    <a:pt x="9075"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2" name="图形 13">
              <a:extLst>
                <a:ext uri="{FF2B5EF4-FFF2-40B4-BE49-F238E27FC236}">
                  <a16:creationId xmlns:a16="http://schemas.microsoft.com/office/drawing/2014/main" id="{F298FCBA-3846-F3FC-1AFB-27ABCCF9BE44}"/>
                </a:ext>
              </a:extLst>
            </p:cNvPr>
            <p:cNvSpPr/>
            <p:nvPr/>
          </p:nvSpPr>
          <p:spPr>
            <a:xfrm>
              <a:off x="7413643" y="1992511"/>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156"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3" name="图形 13">
              <a:extLst>
                <a:ext uri="{FF2B5EF4-FFF2-40B4-BE49-F238E27FC236}">
                  <a16:creationId xmlns:a16="http://schemas.microsoft.com/office/drawing/2014/main" id="{0B2D5D9A-D088-9A66-BFB1-79774A9EFD3C}"/>
                </a:ext>
              </a:extLst>
            </p:cNvPr>
            <p:cNvSpPr/>
            <p:nvPr/>
          </p:nvSpPr>
          <p:spPr>
            <a:xfrm>
              <a:off x="7493287" y="2076379"/>
              <a:ext cx="36927" cy="36927"/>
            </a:xfrm>
            <a:custGeom>
              <a:avLst/>
              <a:gdLst>
                <a:gd name="connsiteX0" fmla="*/ 18463 w 36927"/>
                <a:gd name="connsiteY0" fmla="*/ 36927 h 36927"/>
                <a:gd name="connsiteX1" fmla="*/ 36927 w 36927"/>
                <a:gd name="connsiteY1" fmla="*/ 18464 h 36927"/>
                <a:gd name="connsiteX2" fmla="*/ 18463 w 36927"/>
                <a:gd name="connsiteY2" fmla="*/ 0 h 36927"/>
                <a:gd name="connsiteX3" fmla="*/ 0 w 36927"/>
                <a:gd name="connsiteY3" fmla="*/ 18464 h 36927"/>
                <a:gd name="connsiteX4" fmla="*/ 18463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3" y="36927"/>
                  </a:moveTo>
                  <a:cubicBezTo>
                    <a:pt x="28634" y="36927"/>
                    <a:pt x="36927" y="28634"/>
                    <a:pt x="36927" y="18464"/>
                  </a:cubicBezTo>
                  <a:cubicBezTo>
                    <a:pt x="36927" y="8293"/>
                    <a:pt x="28634" y="0"/>
                    <a:pt x="18463" y="0"/>
                  </a:cubicBezTo>
                  <a:cubicBezTo>
                    <a:pt x="8293" y="0"/>
                    <a:pt x="0" y="8293"/>
                    <a:pt x="0" y="18464"/>
                  </a:cubicBezTo>
                  <a:cubicBezTo>
                    <a:pt x="0" y="28634"/>
                    <a:pt x="8293" y="36927"/>
                    <a:pt x="18463"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4" name="图形 13">
              <a:extLst>
                <a:ext uri="{FF2B5EF4-FFF2-40B4-BE49-F238E27FC236}">
                  <a16:creationId xmlns:a16="http://schemas.microsoft.com/office/drawing/2014/main" id="{A1300FB5-5C23-4294-8E2C-513987D96A3A}"/>
                </a:ext>
              </a:extLst>
            </p:cNvPr>
            <p:cNvSpPr/>
            <p:nvPr/>
          </p:nvSpPr>
          <p:spPr>
            <a:xfrm>
              <a:off x="7566046" y="2162751"/>
              <a:ext cx="36927" cy="36770"/>
            </a:xfrm>
            <a:custGeom>
              <a:avLst/>
              <a:gdLst>
                <a:gd name="connsiteX0" fmla="*/ 18464 w 36927"/>
                <a:gd name="connsiteY0" fmla="*/ 36771 h 36770"/>
                <a:gd name="connsiteX1" fmla="*/ 36927 w 36927"/>
                <a:gd name="connsiteY1" fmla="*/ 18307 h 36770"/>
                <a:gd name="connsiteX2" fmla="*/ 18464 w 36927"/>
                <a:gd name="connsiteY2" fmla="*/ 0 h 36770"/>
                <a:gd name="connsiteX3" fmla="*/ 0 w 36927"/>
                <a:gd name="connsiteY3" fmla="*/ 18307 h 36770"/>
                <a:gd name="connsiteX4" fmla="*/ 18464 w 36927"/>
                <a:gd name="connsiteY4" fmla="*/ 36771 h 3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770">
                  <a:moveTo>
                    <a:pt x="18464" y="36771"/>
                  </a:moveTo>
                  <a:cubicBezTo>
                    <a:pt x="28634" y="36771"/>
                    <a:pt x="36927" y="28478"/>
                    <a:pt x="36927" y="18307"/>
                  </a:cubicBezTo>
                  <a:cubicBezTo>
                    <a:pt x="36927" y="8136"/>
                    <a:pt x="28634" y="0"/>
                    <a:pt x="18464" y="0"/>
                  </a:cubicBezTo>
                  <a:cubicBezTo>
                    <a:pt x="8293" y="0"/>
                    <a:pt x="0" y="8293"/>
                    <a:pt x="0" y="18307"/>
                  </a:cubicBezTo>
                  <a:cubicBezTo>
                    <a:pt x="0" y="28478"/>
                    <a:pt x="8293" y="36771"/>
                    <a:pt x="18464" y="367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5" name="图形 13">
              <a:extLst>
                <a:ext uri="{FF2B5EF4-FFF2-40B4-BE49-F238E27FC236}">
                  <a16:creationId xmlns:a16="http://schemas.microsoft.com/office/drawing/2014/main" id="{C61B3273-B36B-21B4-5211-00A3A76ED8BF}"/>
                </a:ext>
              </a:extLst>
            </p:cNvPr>
            <p:cNvSpPr/>
            <p:nvPr/>
          </p:nvSpPr>
          <p:spPr>
            <a:xfrm>
              <a:off x="7634737" y="2253661"/>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226"/>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6" name="图形 13">
              <a:extLst>
                <a:ext uri="{FF2B5EF4-FFF2-40B4-BE49-F238E27FC236}">
                  <a16:creationId xmlns:a16="http://schemas.microsoft.com/office/drawing/2014/main" id="{79B84752-D137-9CF7-6638-2C106F75CA65}"/>
                </a:ext>
              </a:extLst>
            </p:cNvPr>
            <p:cNvSpPr/>
            <p:nvPr/>
          </p:nvSpPr>
          <p:spPr>
            <a:xfrm>
              <a:off x="7698890" y="2348952"/>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879"/>
                    <a:pt x="31920" y="15960"/>
                  </a:cubicBezTo>
                  <a:cubicBezTo>
                    <a:pt x="31920" y="7198"/>
                    <a:pt x="24722" y="0"/>
                    <a:pt x="15960" y="0"/>
                  </a:cubicBezTo>
                  <a:cubicBezTo>
                    <a:pt x="7198" y="0"/>
                    <a:pt x="0" y="7041"/>
                    <a:pt x="0" y="15960"/>
                  </a:cubicBezTo>
                  <a:cubicBezTo>
                    <a:pt x="156"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7" name="图形 13">
              <a:extLst>
                <a:ext uri="{FF2B5EF4-FFF2-40B4-BE49-F238E27FC236}">
                  <a16:creationId xmlns:a16="http://schemas.microsoft.com/office/drawing/2014/main" id="{57B70B56-E459-7B61-4E68-1A9AB3683345}"/>
                </a:ext>
              </a:extLst>
            </p:cNvPr>
            <p:cNvSpPr/>
            <p:nvPr/>
          </p:nvSpPr>
          <p:spPr>
            <a:xfrm>
              <a:off x="7757251" y="2447059"/>
              <a:ext cx="30045" cy="30042"/>
            </a:xfrm>
            <a:custGeom>
              <a:avLst/>
              <a:gdLst>
                <a:gd name="connsiteX0" fmla="*/ 15024 w 30045"/>
                <a:gd name="connsiteY0" fmla="*/ 30042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2"/>
                  </a:moveTo>
                  <a:cubicBezTo>
                    <a:pt x="23317" y="30042"/>
                    <a:pt x="30045" y="23314"/>
                    <a:pt x="30045" y="15021"/>
                  </a:cubicBezTo>
                  <a:cubicBezTo>
                    <a:pt x="30045" y="6728"/>
                    <a:pt x="23317" y="0"/>
                    <a:pt x="15024" y="0"/>
                  </a:cubicBezTo>
                  <a:cubicBezTo>
                    <a:pt x="6731" y="0"/>
                    <a:pt x="3" y="6728"/>
                    <a:pt x="3" y="15021"/>
                  </a:cubicBezTo>
                  <a:cubicBezTo>
                    <a:pt x="-154" y="23314"/>
                    <a:pt x="6731" y="30042"/>
                    <a:pt x="15024"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8" name="图形 13">
              <a:extLst>
                <a:ext uri="{FF2B5EF4-FFF2-40B4-BE49-F238E27FC236}">
                  <a16:creationId xmlns:a16="http://schemas.microsoft.com/office/drawing/2014/main" id="{4555D0D6-6CF8-4C6A-D859-72638AD416D0}"/>
                </a:ext>
              </a:extLst>
            </p:cNvPr>
            <p:cNvSpPr/>
            <p:nvPr/>
          </p:nvSpPr>
          <p:spPr>
            <a:xfrm>
              <a:off x="7809828" y="2547983"/>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219"/>
                    <a:pt x="6259"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9" name="图形 13">
              <a:extLst>
                <a:ext uri="{FF2B5EF4-FFF2-40B4-BE49-F238E27FC236}">
                  <a16:creationId xmlns:a16="http://schemas.microsoft.com/office/drawing/2014/main" id="{7F193B91-587B-6106-10AF-5B0B304F4E0B}"/>
                </a:ext>
              </a:extLst>
            </p:cNvPr>
            <p:cNvSpPr/>
            <p:nvPr/>
          </p:nvSpPr>
          <p:spPr>
            <a:xfrm>
              <a:off x="7858334" y="2653444"/>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307" y="0"/>
                    <a:pt x="11735" y="0"/>
                  </a:cubicBezTo>
                  <a:cubicBezTo>
                    <a:pt x="5320" y="0"/>
                    <a:pt x="0" y="5320"/>
                    <a:pt x="0" y="11735"/>
                  </a:cubicBezTo>
                  <a:cubicBezTo>
                    <a:pt x="0" y="18307"/>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0" name="图形 13">
              <a:extLst>
                <a:ext uri="{FF2B5EF4-FFF2-40B4-BE49-F238E27FC236}">
                  <a16:creationId xmlns:a16="http://schemas.microsoft.com/office/drawing/2014/main" id="{E3DBA7E8-09B5-3FC5-92FF-6FFDB772C003}"/>
                </a:ext>
              </a:extLst>
            </p:cNvPr>
            <p:cNvSpPr/>
            <p:nvPr/>
          </p:nvSpPr>
          <p:spPr>
            <a:xfrm>
              <a:off x="7898547" y="2758906"/>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0" y="23471"/>
                    <a:pt x="23471" y="18307"/>
                    <a:pt x="23471" y="11735"/>
                  </a:cubicBezTo>
                  <a:cubicBezTo>
                    <a:pt x="23471" y="5320"/>
                    <a:pt x="18307" y="0"/>
                    <a:pt x="11735" y="0"/>
                  </a:cubicBezTo>
                  <a:cubicBezTo>
                    <a:pt x="5320" y="0"/>
                    <a:pt x="0" y="5164"/>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1" name="图形 13">
              <a:extLst>
                <a:ext uri="{FF2B5EF4-FFF2-40B4-BE49-F238E27FC236}">
                  <a16:creationId xmlns:a16="http://schemas.microsoft.com/office/drawing/2014/main" id="{2CDA8063-3216-EBFE-3FC1-48165285349A}"/>
                </a:ext>
              </a:extLst>
            </p:cNvPr>
            <p:cNvSpPr/>
            <p:nvPr/>
          </p:nvSpPr>
          <p:spPr>
            <a:xfrm>
              <a:off x="7933750" y="2867027"/>
              <a:ext cx="21752" cy="21905"/>
            </a:xfrm>
            <a:custGeom>
              <a:avLst/>
              <a:gdLst>
                <a:gd name="connsiteX0" fmla="*/ 10800 w 21752"/>
                <a:gd name="connsiteY0" fmla="*/ 21906 h 21905"/>
                <a:gd name="connsiteX1" fmla="*/ 21753 w 21752"/>
                <a:gd name="connsiteY1" fmla="*/ 10953 h 21905"/>
                <a:gd name="connsiteX2" fmla="*/ 10800 w 21752"/>
                <a:gd name="connsiteY2" fmla="*/ 0 h 21905"/>
                <a:gd name="connsiteX3" fmla="*/ 4 w 21752"/>
                <a:gd name="connsiteY3" fmla="*/ 10953 h 21905"/>
                <a:gd name="connsiteX4" fmla="*/ 10800 w 21752"/>
                <a:gd name="connsiteY4" fmla="*/ 21906 h 2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2" h="21905">
                  <a:moveTo>
                    <a:pt x="10800" y="21906"/>
                  </a:moveTo>
                  <a:cubicBezTo>
                    <a:pt x="16746" y="21906"/>
                    <a:pt x="21753" y="17055"/>
                    <a:pt x="21753" y="10953"/>
                  </a:cubicBezTo>
                  <a:cubicBezTo>
                    <a:pt x="21753" y="5007"/>
                    <a:pt x="16902" y="0"/>
                    <a:pt x="10800" y="0"/>
                  </a:cubicBezTo>
                  <a:cubicBezTo>
                    <a:pt x="4854" y="0"/>
                    <a:pt x="4" y="4851"/>
                    <a:pt x="4" y="10953"/>
                  </a:cubicBezTo>
                  <a:cubicBezTo>
                    <a:pt x="-153" y="17055"/>
                    <a:pt x="4698" y="21906"/>
                    <a:pt x="10800" y="219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2" name="图形 13">
              <a:extLst>
                <a:ext uri="{FF2B5EF4-FFF2-40B4-BE49-F238E27FC236}">
                  <a16:creationId xmlns:a16="http://schemas.microsoft.com/office/drawing/2014/main" id="{0365A9AD-F2A0-AD1D-8981-68FB362D9488}"/>
                </a:ext>
              </a:extLst>
            </p:cNvPr>
            <p:cNvSpPr/>
            <p:nvPr/>
          </p:nvSpPr>
          <p:spPr>
            <a:xfrm>
              <a:off x="7964734" y="2979217"/>
              <a:ext cx="15960" cy="15959"/>
            </a:xfrm>
            <a:custGeom>
              <a:avLst/>
              <a:gdLst>
                <a:gd name="connsiteX0" fmla="*/ 7980 w 15960"/>
                <a:gd name="connsiteY0" fmla="*/ 15960 h 15959"/>
                <a:gd name="connsiteX1" fmla="*/ 15960 w 15960"/>
                <a:gd name="connsiteY1" fmla="*/ 7980 h 15959"/>
                <a:gd name="connsiteX2" fmla="*/ 7980 w 15960"/>
                <a:gd name="connsiteY2" fmla="*/ 0 h 15959"/>
                <a:gd name="connsiteX3" fmla="*/ 0 w 15960"/>
                <a:gd name="connsiteY3" fmla="*/ 7980 h 15959"/>
                <a:gd name="connsiteX4" fmla="*/ 7980 w 15960"/>
                <a:gd name="connsiteY4" fmla="*/ 15960 h 1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59">
                  <a:moveTo>
                    <a:pt x="7980" y="15960"/>
                  </a:moveTo>
                  <a:cubicBezTo>
                    <a:pt x="12361" y="15960"/>
                    <a:pt x="15960" y="12361"/>
                    <a:pt x="15960" y="7980"/>
                  </a:cubicBezTo>
                  <a:cubicBezTo>
                    <a:pt x="15960" y="3599"/>
                    <a:pt x="12361" y="0"/>
                    <a:pt x="7980" y="0"/>
                  </a:cubicBezTo>
                  <a:cubicBezTo>
                    <a:pt x="3599" y="0"/>
                    <a:pt x="0" y="3599"/>
                    <a:pt x="0" y="7980"/>
                  </a:cubicBezTo>
                  <a:cubicBezTo>
                    <a:pt x="0" y="12518"/>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3" name="图形 13">
              <a:extLst>
                <a:ext uri="{FF2B5EF4-FFF2-40B4-BE49-F238E27FC236}">
                  <a16:creationId xmlns:a16="http://schemas.microsoft.com/office/drawing/2014/main" id="{929479EF-1CC7-FC06-81CB-7ED4223EB88A}"/>
                </a:ext>
              </a:extLst>
            </p:cNvPr>
            <p:cNvSpPr/>
            <p:nvPr/>
          </p:nvSpPr>
          <p:spPr>
            <a:xfrm>
              <a:off x="7986640" y="3089842"/>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157"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4" name="图形 13">
              <a:extLst>
                <a:ext uri="{FF2B5EF4-FFF2-40B4-BE49-F238E27FC236}">
                  <a16:creationId xmlns:a16="http://schemas.microsoft.com/office/drawing/2014/main" id="{6982837C-C732-1A5C-DC73-ADCC59F5B29F}"/>
                </a:ext>
              </a:extLst>
            </p:cNvPr>
            <p:cNvSpPr/>
            <p:nvPr/>
          </p:nvSpPr>
          <p:spPr>
            <a:xfrm>
              <a:off x="8003383" y="3202344"/>
              <a:ext cx="14082" cy="14395"/>
            </a:xfrm>
            <a:custGeom>
              <a:avLst/>
              <a:gdLst>
                <a:gd name="connsiteX0" fmla="*/ 7041 w 14082"/>
                <a:gd name="connsiteY0" fmla="*/ 14395 h 14395"/>
                <a:gd name="connsiteX1" fmla="*/ 14082 w 14082"/>
                <a:gd name="connsiteY1" fmla="*/ 7198 h 14395"/>
                <a:gd name="connsiteX2" fmla="*/ 7041 w 14082"/>
                <a:gd name="connsiteY2" fmla="*/ 0 h 14395"/>
                <a:gd name="connsiteX3" fmla="*/ 0 w 14082"/>
                <a:gd name="connsiteY3" fmla="*/ 7198 h 14395"/>
                <a:gd name="connsiteX4" fmla="*/ 7041 w 14082"/>
                <a:gd name="connsiteY4" fmla="*/ 14395 h 1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395">
                  <a:moveTo>
                    <a:pt x="7041" y="14395"/>
                  </a:moveTo>
                  <a:cubicBezTo>
                    <a:pt x="10953" y="14395"/>
                    <a:pt x="14082" y="11109"/>
                    <a:pt x="14082" y="7198"/>
                  </a:cubicBezTo>
                  <a:cubicBezTo>
                    <a:pt x="14082" y="3286"/>
                    <a:pt x="10953" y="0"/>
                    <a:pt x="7041" y="0"/>
                  </a:cubicBezTo>
                  <a:cubicBezTo>
                    <a:pt x="3130" y="0"/>
                    <a:pt x="0" y="3129"/>
                    <a:pt x="0" y="7198"/>
                  </a:cubicBezTo>
                  <a:cubicBezTo>
                    <a:pt x="0" y="11109"/>
                    <a:pt x="3130" y="14395"/>
                    <a:pt x="7041" y="143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5" name="图形 13">
              <a:extLst>
                <a:ext uri="{FF2B5EF4-FFF2-40B4-BE49-F238E27FC236}">
                  <a16:creationId xmlns:a16="http://schemas.microsoft.com/office/drawing/2014/main" id="{6715BDDE-C8AA-CDE0-29C5-65A87785BB58}"/>
                </a:ext>
              </a:extLst>
            </p:cNvPr>
            <p:cNvSpPr/>
            <p:nvPr/>
          </p:nvSpPr>
          <p:spPr>
            <a:xfrm>
              <a:off x="8013710" y="3315629"/>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7"/>
                    <a:pt x="9701" y="0"/>
                    <a:pt x="6259" y="0"/>
                  </a:cubicBezTo>
                  <a:cubicBezTo>
                    <a:pt x="2816" y="0"/>
                    <a:pt x="0" y="2817"/>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6" name="图形 13">
              <a:extLst>
                <a:ext uri="{FF2B5EF4-FFF2-40B4-BE49-F238E27FC236}">
                  <a16:creationId xmlns:a16="http://schemas.microsoft.com/office/drawing/2014/main" id="{B82BE389-8C78-5514-5653-33348F27D950}"/>
                </a:ext>
              </a:extLst>
            </p:cNvPr>
            <p:cNvSpPr/>
            <p:nvPr/>
          </p:nvSpPr>
          <p:spPr>
            <a:xfrm>
              <a:off x="8146710" y="343267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30" y="4068"/>
                    <a:pt x="4068" y="3129"/>
                    <a:pt x="4068" y="2034"/>
                  </a:cubicBezTo>
                  <a:cubicBezTo>
                    <a:pt x="4068" y="939"/>
                    <a:pt x="3130"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7" name="图形 13">
              <a:extLst>
                <a:ext uri="{FF2B5EF4-FFF2-40B4-BE49-F238E27FC236}">
                  <a16:creationId xmlns:a16="http://schemas.microsoft.com/office/drawing/2014/main" id="{341B9F0E-2F3E-DD31-8250-5C7D51CA13AF}"/>
                </a:ext>
              </a:extLst>
            </p:cNvPr>
            <p:cNvSpPr/>
            <p:nvPr/>
          </p:nvSpPr>
          <p:spPr>
            <a:xfrm>
              <a:off x="8143737" y="3545485"/>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30" y="4068"/>
                    <a:pt x="4068" y="3129"/>
                    <a:pt x="4068" y="2034"/>
                  </a:cubicBezTo>
                  <a:cubicBezTo>
                    <a:pt x="4068" y="939"/>
                    <a:pt x="3130"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8" name="图形 13">
              <a:extLst>
                <a:ext uri="{FF2B5EF4-FFF2-40B4-BE49-F238E27FC236}">
                  <a16:creationId xmlns:a16="http://schemas.microsoft.com/office/drawing/2014/main" id="{32CE4FB5-0EBF-A0D9-EECF-6FBD18CEFFE4}"/>
                </a:ext>
              </a:extLst>
            </p:cNvPr>
            <p:cNvSpPr/>
            <p:nvPr/>
          </p:nvSpPr>
          <p:spPr>
            <a:xfrm>
              <a:off x="8135132" y="3658144"/>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2" y="0"/>
                    <a:pt x="0" y="782"/>
                    <a:pt x="0" y="1721"/>
                  </a:cubicBezTo>
                  <a:cubicBezTo>
                    <a:pt x="0" y="2660"/>
                    <a:pt x="782"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9" name="图形 13">
              <a:extLst>
                <a:ext uri="{FF2B5EF4-FFF2-40B4-BE49-F238E27FC236}">
                  <a16:creationId xmlns:a16="http://schemas.microsoft.com/office/drawing/2014/main" id="{42635881-4047-1649-D7D9-1747AA6E7832}"/>
                </a:ext>
              </a:extLst>
            </p:cNvPr>
            <p:cNvSpPr/>
            <p:nvPr/>
          </p:nvSpPr>
          <p:spPr>
            <a:xfrm>
              <a:off x="8120736" y="3770334"/>
              <a:ext cx="2503" cy="2503"/>
            </a:xfrm>
            <a:custGeom>
              <a:avLst/>
              <a:gdLst>
                <a:gd name="connsiteX0" fmla="*/ 1252 w 2503"/>
                <a:gd name="connsiteY0" fmla="*/ 2503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3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3"/>
                  </a:moveTo>
                  <a:cubicBezTo>
                    <a:pt x="1878" y="2503"/>
                    <a:pt x="2504" y="1878"/>
                    <a:pt x="2504" y="1252"/>
                  </a:cubicBezTo>
                  <a:cubicBezTo>
                    <a:pt x="2504" y="626"/>
                    <a:pt x="1878" y="0"/>
                    <a:pt x="1252" y="0"/>
                  </a:cubicBezTo>
                  <a:cubicBezTo>
                    <a:pt x="626" y="0"/>
                    <a:pt x="0" y="626"/>
                    <a:pt x="0" y="1252"/>
                  </a:cubicBezTo>
                  <a:cubicBezTo>
                    <a:pt x="0" y="2034"/>
                    <a:pt x="626" y="2503"/>
                    <a:pt x="1252" y="250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0" name="图形 13">
              <a:extLst>
                <a:ext uri="{FF2B5EF4-FFF2-40B4-BE49-F238E27FC236}">
                  <a16:creationId xmlns:a16="http://schemas.microsoft.com/office/drawing/2014/main" id="{BEF858FC-BFF1-184C-6576-BC436094581B}"/>
                </a:ext>
              </a:extLst>
            </p:cNvPr>
            <p:cNvSpPr/>
            <p:nvPr/>
          </p:nvSpPr>
          <p:spPr>
            <a:xfrm>
              <a:off x="8100551" y="3881742"/>
              <a:ext cx="1564" cy="1564"/>
            </a:xfrm>
            <a:custGeom>
              <a:avLst/>
              <a:gdLst>
                <a:gd name="connsiteX0" fmla="*/ 783 w 1564"/>
                <a:gd name="connsiteY0" fmla="*/ 1565 h 1564"/>
                <a:gd name="connsiteX1" fmla="*/ 1565 w 1564"/>
                <a:gd name="connsiteY1" fmla="*/ 782 h 1564"/>
                <a:gd name="connsiteX2" fmla="*/ 783 w 1564"/>
                <a:gd name="connsiteY2" fmla="*/ 0 h 1564"/>
                <a:gd name="connsiteX3" fmla="*/ 0 w 1564"/>
                <a:gd name="connsiteY3" fmla="*/ 782 h 1564"/>
                <a:gd name="connsiteX4" fmla="*/ 783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3" y="1565"/>
                  </a:moveTo>
                  <a:cubicBezTo>
                    <a:pt x="1252" y="1565"/>
                    <a:pt x="1565" y="1252"/>
                    <a:pt x="1565" y="782"/>
                  </a:cubicBezTo>
                  <a:cubicBezTo>
                    <a:pt x="1565" y="313"/>
                    <a:pt x="1252" y="0"/>
                    <a:pt x="783" y="0"/>
                  </a:cubicBezTo>
                  <a:cubicBezTo>
                    <a:pt x="313" y="0"/>
                    <a:pt x="0" y="313"/>
                    <a:pt x="0" y="782"/>
                  </a:cubicBezTo>
                  <a:cubicBezTo>
                    <a:pt x="0" y="1252"/>
                    <a:pt x="313" y="1565"/>
                    <a:pt x="78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1" name="图形 13">
              <a:extLst>
                <a:ext uri="{FF2B5EF4-FFF2-40B4-BE49-F238E27FC236}">
                  <a16:creationId xmlns:a16="http://schemas.microsoft.com/office/drawing/2014/main" id="{061AA73A-83F6-9EA7-484B-0D8F288216B0}"/>
                </a:ext>
              </a:extLst>
            </p:cNvPr>
            <p:cNvSpPr/>
            <p:nvPr/>
          </p:nvSpPr>
          <p:spPr>
            <a:xfrm>
              <a:off x="8071448" y="3988924"/>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2" name="图形 13">
              <a:extLst>
                <a:ext uri="{FF2B5EF4-FFF2-40B4-BE49-F238E27FC236}">
                  <a16:creationId xmlns:a16="http://schemas.microsoft.com/office/drawing/2014/main" id="{8561298A-36A9-6EDA-57C9-6B5766B2BF10}"/>
                </a:ext>
              </a:extLst>
            </p:cNvPr>
            <p:cNvSpPr/>
            <p:nvPr/>
          </p:nvSpPr>
          <p:spPr>
            <a:xfrm>
              <a:off x="8039204" y="4096889"/>
              <a:ext cx="6582" cy="6571"/>
            </a:xfrm>
            <a:custGeom>
              <a:avLst/>
              <a:gdLst>
                <a:gd name="connsiteX0" fmla="*/ 3297 w 6582"/>
                <a:gd name="connsiteY0" fmla="*/ 6572 h 6571"/>
                <a:gd name="connsiteX1" fmla="*/ 6582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2" y="5007"/>
                    <a:pt x="6582" y="3286"/>
                  </a:cubicBezTo>
                  <a:cubicBezTo>
                    <a:pt x="6582"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3" name="图形 13">
              <a:extLst>
                <a:ext uri="{FF2B5EF4-FFF2-40B4-BE49-F238E27FC236}">
                  <a16:creationId xmlns:a16="http://schemas.microsoft.com/office/drawing/2014/main" id="{052BF307-87BF-476F-3816-D9F00CF66F7A}"/>
                </a:ext>
              </a:extLst>
            </p:cNvPr>
            <p:cNvSpPr/>
            <p:nvPr/>
          </p:nvSpPr>
          <p:spPr>
            <a:xfrm>
              <a:off x="8002757" y="4204541"/>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3" y="0"/>
                    <a:pt x="0" y="782"/>
                    <a:pt x="0" y="1721"/>
                  </a:cubicBezTo>
                  <a:cubicBezTo>
                    <a:pt x="0" y="2660"/>
                    <a:pt x="783"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4" name="图形 13">
              <a:extLst>
                <a:ext uri="{FF2B5EF4-FFF2-40B4-BE49-F238E27FC236}">
                  <a16:creationId xmlns:a16="http://schemas.microsoft.com/office/drawing/2014/main" id="{01EDBDF6-3C96-5738-2836-E67B3B382530}"/>
                </a:ext>
              </a:extLst>
            </p:cNvPr>
            <p:cNvSpPr/>
            <p:nvPr/>
          </p:nvSpPr>
          <p:spPr>
            <a:xfrm>
              <a:off x="7958006" y="4307343"/>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5" name="图形 13">
              <a:extLst>
                <a:ext uri="{FF2B5EF4-FFF2-40B4-BE49-F238E27FC236}">
                  <a16:creationId xmlns:a16="http://schemas.microsoft.com/office/drawing/2014/main" id="{62962215-E8B6-D015-3F21-E30D10A4C2BE}"/>
                </a:ext>
              </a:extLst>
            </p:cNvPr>
            <p:cNvSpPr/>
            <p:nvPr/>
          </p:nvSpPr>
          <p:spPr>
            <a:xfrm>
              <a:off x="7910752" y="4410770"/>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6" name="图形 13">
              <a:extLst>
                <a:ext uri="{FF2B5EF4-FFF2-40B4-BE49-F238E27FC236}">
                  <a16:creationId xmlns:a16="http://schemas.microsoft.com/office/drawing/2014/main" id="{10FE708D-0E5A-3718-A5BE-E1495793005D}"/>
                </a:ext>
              </a:extLst>
            </p:cNvPr>
            <p:cNvSpPr/>
            <p:nvPr/>
          </p:nvSpPr>
          <p:spPr>
            <a:xfrm>
              <a:off x="7857395" y="4510442"/>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626" y="939"/>
                    <a:pt x="939" y="782"/>
                    <a:pt x="939" y="469"/>
                  </a:cubicBezTo>
                  <a:cubicBezTo>
                    <a:pt x="939" y="313"/>
                    <a:pt x="782" y="0"/>
                    <a:pt x="469" y="0"/>
                  </a:cubicBezTo>
                  <a:cubicBezTo>
                    <a:pt x="313" y="0"/>
                    <a:pt x="0" y="157"/>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7" name="图形 13">
              <a:extLst>
                <a:ext uri="{FF2B5EF4-FFF2-40B4-BE49-F238E27FC236}">
                  <a16:creationId xmlns:a16="http://schemas.microsoft.com/office/drawing/2014/main" id="{E7E1A247-FF86-EF6F-4174-725AE683AF3D}"/>
                </a:ext>
              </a:extLst>
            </p:cNvPr>
            <p:cNvSpPr/>
            <p:nvPr/>
          </p:nvSpPr>
          <p:spPr>
            <a:xfrm>
              <a:off x="7796371" y="4604794"/>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30"/>
                    <a:pt x="4068" y="2034"/>
                  </a:cubicBezTo>
                  <a:cubicBezTo>
                    <a:pt x="4068" y="939"/>
                    <a:pt x="3129"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8" name="图形 13">
              <a:extLst>
                <a:ext uri="{FF2B5EF4-FFF2-40B4-BE49-F238E27FC236}">
                  <a16:creationId xmlns:a16="http://schemas.microsoft.com/office/drawing/2014/main" id="{98B1465D-6D0E-67A6-BC06-95174B71C0DB}"/>
                </a:ext>
              </a:extLst>
            </p:cNvPr>
            <p:cNvSpPr/>
            <p:nvPr/>
          </p:nvSpPr>
          <p:spPr>
            <a:xfrm>
              <a:off x="7733314" y="4698677"/>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9" name="图形 13">
              <a:extLst>
                <a:ext uri="{FF2B5EF4-FFF2-40B4-BE49-F238E27FC236}">
                  <a16:creationId xmlns:a16="http://schemas.microsoft.com/office/drawing/2014/main" id="{1A136C8F-236C-D848-A10B-10B9EBE77A0D}"/>
                </a:ext>
              </a:extLst>
            </p:cNvPr>
            <p:cNvSpPr/>
            <p:nvPr/>
          </p:nvSpPr>
          <p:spPr>
            <a:xfrm>
              <a:off x="7663684" y="4787239"/>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0" name="图形 13">
              <a:extLst>
                <a:ext uri="{FF2B5EF4-FFF2-40B4-BE49-F238E27FC236}">
                  <a16:creationId xmlns:a16="http://schemas.microsoft.com/office/drawing/2014/main" id="{9B2AB428-F609-2279-7435-55CF36D3185B}"/>
                </a:ext>
              </a:extLst>
            </p:cNvPr>
            <p:cNvSpPr/>
            <p:nvPr/>
          </p:nvSpPr>
          <p:spPr>
            <a:xfrm>
              <a:off x="7589986" y="4872673"/>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1" name="图形 13">
              <a:extLst>
                <a:ext uri="{FF2B5EF4-FFF2-40B4-BE49-F238E27FC236}">
                  <a16:creationId xmlns:a16="http://schemas.microsoft.com/office/drawing/2014/main" id="{37B30B87-CF66-050F-60BD-05F12EEB1532}"/>
                </a:ext>
              </a:extLst>
            </p:cNvPr>
            <p:cNvSpPr/>
            <p:nvPr/>
          </p:nvSpPr>
          <p:spPr>
            <a:xfrm>
              <a:off x="7511750" y="4953881"/>
              <a:ext cx="2503" cy="2503"/>
            </a:xfrm>
            <a:custGeom>
              <a:avLst/>
              <a:gdLst>
                <a:gd name="connsiteX0" fmla="*/ 1252 w 2503"/>
                <a:gd name="connsiteY0" fmla="*/ 2503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3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3"/>
                  </a:moveTo>
                  <a:cubicBezTo>
                    <a:pt x="1878" y="2503"/>
                    <a:pt x="2504" y="1878"/>
                    <a:pt x="2504" y="1252"/>
                  </a:cubicBezTo>
                  <a:cubicBezTo>
                    <a:pt x="2504" y="626"/>
                    <a:pt x="1878" y="0"/>
                    <a:pt x="1252" y="0"/>
                  </a:cubicBezTo>
                  <a:cubicBezTo>
                    <a:pt x="626" y="0"/>
                    <a:pt x="0" y="626"/>
                    <a:pt x="0" y="1252"/>
                  </a:cubicBezTo>
                  <a:cubicBezTo>
                    <a:pt x="0" y="2034"/>
                    <a:pt x="626" y="2503"/>
                    <a:pt x="1252" y="250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2" name="图形 13">
              <a:extLst>
                <a:ext uri="{FF2B5EF4-FFF2-40B4-BE49-F238E27FC236}">
                  <a16:creationId xmlns:a16="http://schemas.microsoft.com/office/drawing/2014/main" id="{910E4F59-3A08-CEE8-61DA-C878BACC87D6}"/>
                </a:ext>
              </a:extLst>
            </p:cNvPr>
            <p:cNvSpPr/>
            <p:nvPr/>
          </p:nvSpPr>
          <p:spPr>
            <a:xfrm>
              <a:off x="7429916" y="5031491"/>
              <a:ext cx="1564" cy="1564"/>
            </a:xfrm>
            <a:custGeom>
              <a:avLst/>
              <a:gdLst>
                <a:gd name="connsiteX0" fmla="*/ 782 w 1564"/>
                <a:gd name="connsiteY0" fmla="*/ 1564 h 1564"/>
                <a:gd name="connsiteX1" fmla="*/ 1565 w 1564"/>
                <a:gd name="connsiteY1" fmla="*/ 782 h 1564"/>
                <a:gd name="connsiteX2" fmla="*/ 782 w 1564"/>
                <a:gd name="connsiteY2" fmla="*/ 0 h 1564"/>
                <a:gd name="connsiteX3" fmla="*/ 0 w 1564"/>
                <a:gd name="connsiteY3" fmla="*/ 782 h 1564"/>
                <a:gd name="connsiteX4" fmla="*/ 782 w 1564"/>
                <a:gd name="connsiteY4" fmla="*/ 1564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4"/>
                  </a:moveTo>
                  <a:cubicBezTo>
                    <a:pt x="1252" y="1564"/>
                    <a:pt x="1565" y="1252"/>
                    <a:pt x="1565" y="782"/>
                  </a:cubicBezTo>
                  <a:cubicBezTo>
                    <a:pt x="1565" y="313"/>
                    <a:pt x="1252" y="0"/>
                    <a:pt x="782" y="0"/>
                  </a:cubicBezTo>
                  <a:cubicBezTo>
                    <a:pt x="313" y="0"/>
                    <a:pt x="0" y="313"/>
                    <a:pt x="0" y="782"/>
                  </a:cubicBezTo>
                  <a:cubicBezTo>
                    <a:pt x="0" y="1252"/>
                    <a:pt x="313" y="1564"/>
                    <a:pt x="782" y="15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3" name="图形 13">
              <a:extLst>
                <a:ext uri="{FF2B5EF4-FFF2-40B4-BE49-F238E27FC236}">
                  <a16:creationId xmlns:a16="http://schemas.microsoft.com/office/drawing/2014/main" id="{1E7258F3-85B8-8A06-DF6D-D66F8B8ACACF}"/>
                </a:ext>
              </a:extLst>
            </p:cNvPr>
            <p:cNvSpPr/>
            <p:nvPr/>
          </p:nvSpPr>
          <p:spPr>
            <a:xfrm>
              <a:off x="7343670" y="5104093"/>
              <a:ext cx="1595" cy="1564"/>
            </a:xfrm>
            <a:custGeom>
              <a:avLst/>
              <a:gdLst>
                <a:gd name="connsiteX0" fmla="*/ 813 w 1595"/>
                <a:gd name="connsiteY0" fmla="*/ 1565 h 1564"/>
                <a:gd name="connsiteX1" fmla="*/ 1595 w 1595"/>
                <a:gd name="connsiteY1" fmla="*/ 783 h 1564"/>
                <a:gd name="connsiteX2" fmla="*/ 813 w 1595"/>
                <a:gd name="connsiteY2" fmla="*/ 0 h 1564"/>
                <a:gd name="connsiteX3" fmla="*/ 31 w 1595"/>
                <a:gd name="connsiteY3" fmla="*/ 783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3" y="1565"/>
                    <a:pt x="1595" y="1252"/>
                    <a:pt x="1595" y="783"/>
                  </a:cubicBezTo>
                  <a:cubicBezTo>
                    <a:pt x="1595" y="313"/>
                    <a:pt x="1283" y="0"/>
                    <a:pt x="813" y="0"/>
                  </a:cubicBezTo>
                  <a:cubicBezTo>
                    <a:pt x="344" y="0"/>
                    <a:pt x="31" y="313"/>
                    <a:pt x="31" y="783"/>
                  </a:cubicBezTo>
                  <a:cubicBezTo>
                    <a:pt x="-126" y="1252"/>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4" name="图形 13">
              <a:extLst>
                <a:ext uri="{FF2B5EF4-FFF2-40B4-BE49-F238E27FC236}">
                  <a16:creationId xmlns:a16="http://schemas.microsoft.com/office/drawing/2014/main" id="{02501286-E47C-105A-DB61-F494BD58F336}"/>
                </a:ext>
              </a:extLst>
            </p:cNvPr>
            <p:cNvSpPr/>
            <p:nvPr/>
          </p:nvSpPr>
          <p:spPr>
            <a:xfrm>
              <a:off x="7253730" y="5172158"/>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5" name="图形 13">
              <a:extLst>
                <a:ext uri="{FF2B5EF4-FFF2-40B4-BE49-F238E27FC236}">
                  <a16:creationId xmlns:a16="http://schemas.microsoft.com/office/drawing/2014/main" id="{0E5A0FD5-4BD9-91A1-0A30-2DDF7352C29A}"/>
                </a:ext>
              </a:extLst>
            </p:cNvPr>
            <p:cNvSpPr/>
            <p:nvPr/>
          </p:nvSpPr>
          <p:spPr>
            <a:xfrm>
              <a:off x="7160473" y="523537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6" name="图形 13">
              <a:extLst>
                <a:ext uri="{FF2B5EF4-FFF2-40B4-BE49-F238E27FC236}">
                  <a16:creationId xmlns:a16="http://schemas.microsoft.com/office/drawing/2014/main" id="{CD119B2F-39A4-9B43-A7FA-364B2379350A}"/>
                </a:ext>
              </a:extLst>
            </p:cNvPr>
            <p:cNvSpPr/>
            <p:nvPr/>
          </p:nvSpPr>
          <p:spPr>
            <a:xfrm>
              <a:off x="7062991" y="5292797"/>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7" name="图形 13">
              <a:extLst>
                <a:ext uri="{FF2B5EF4-FFF2-40B4-BE49-F238E27FC236}">
                  <a16:creationId xmlns:a16="http://schemas.microsoft.com/office/drawing/2014/main" id="{08094CDF-BF69-E15C-65B0-F69D79C9ECC2}"/>
                </a:ext>
              </a:extLst>
            </p:cNvPr>
            <p:cNvSpPr/>
            <p:nvPr/>
          </p:nvSpPr>
          <p:spPr>
            <a:xfrm>
              <a:off x="6962224" y="5344433"/>
              <a:ext cx="5006" cy="5006"/>
            </a:xfrm>
            <a:custGeom>
              <a:avLst/>
              <a:gdLst>
                <a:gd name="connsiteX0" fmla="*/ 2504 w 5006"/>
                <a:gd name="connsiteY0" fmla="*/ 5007 h 5006"/>
                <a:gd name="connsiteX1" fmla="*/ 5007 w 5006"/>
                <a:gd name="connsiteY1" fmla="*/ 2503 h 5006"/>
                <a:gd name="connsiteX2" fmla="*/ 2504 w 5006"/>
                <a:gd name="connsiteY2" fmla="*/ 0 h 5006"/>
                <a:gd name="connsiteX3" fmla="*/ 0 w 5006"/>
                <a:gd name="connsiteY3" fmla="*/ 2503 h 5006"/>
                <a:gd name="connsiteX4" fmla="*/ 2504 w 5006"/>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8" name="图形 13">
              <a:extLst>
                <a:ext uri="{FF2B5EF4-FFF2-40B4-BE49-F238E27FC236}">
                  <a16:creationId xmlns:a16="http://schemas.microsoft.com/office/drawing/2014/main" id="{C0D79F2B-CCAA-9EA1-8B78-6F2F72F13FB9}"/>
                </a:ext>
              </a:extLst>
            </p:cNvPr>
            <p:cNvSpPr/>
            <p:nvPr/>
          </p:nvSpPr>
          <p:spPr>
            <a:xfrm>
              <a:off x="6861926" y="539403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3"/>
                    <a:pt x="939" y="469"/>
                  </a:cubicBezTo>
                  <a:cubicBezTo>
                    <a:pt x="939" y="313"/>
                    <a:pt x="782" y="0"/>
                    <a:pt x="469" y="0"/>
                  </a:cubicBezTo>
                  <a:cubicBezTo>
                    <a:pt x="313" y="0"/>
                    <a:pt x="0" y="157"/>
                    <a:pt x="0" y="469"/>
                  </a:cubicBezTo>
                  <a:cubicBezTo>
                    <a:pt x="157" y="783"/>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9" name="图形 13">
              <a:extLst>
                <a:ext uri="{FF2B5EF4-FFF2-40B4-BE49-F238E27FC236}">
                  <a16:creationId xmlns:a16="http://schemas.microsoft.com/office/drawing/2014/main" id="{F7C88FCD-3C78-3ABD-43A5-8CD726F2D5AB}"/>
                </a:ext>
              </a:extLst>
            </p:cNvPr>
            <p:cNvSpPr/>
            <p:nvPr/>
          </p:nvSpPr>
          <p:spPr>
            <a:xfrm>
              <a:off x="6757403" y="543612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157"/>
                    <a:pt x="782" y="0"/>
                    <a:pt x="469" y="0"/>
                  </a:cubicBezTo>
                  <a:cubicBezTo>
                    <a:pt x="313" y="0"/>
                    <a:pt x="0" y="157"/>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0" name="图形 13">
              <a:extLst>
                <a:ext uri="{FF2B5EF4-FFF2-40B4-BE49-F238E27FC236}">
                  <a16:creationId xmlns:a16="http://schemas.microsoft.com/office/drawing/2014/main" id="{D654640B-E1FD-0793-32ED-A890477F4AFF}"/>
                </a:ext>
              </a:extLst>
            </p:cNvPr>
            <p:cNvSpPr/>
            <p:nvPr/>
          </p:nvSpPr>
          <p:spPr>
            <a:xfrm>
              <a:off x="6650690" y="547273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3"/>
                    <a:pt x="939" y="469"/>
                  </a:cubicBezTo>
                  <a:cubicBezTo>
                    <a:pt x="939" y="313"/>
                    <a:pt x="782" y="0"/>
                    <a:pt x="469" y="0"/>
                  </a:cubicBezTo>
                  <a:cubicBezTo>
                    <a:pt x="313" y="0"/>
                    <a:pt x="0" y="157"/>
                    <a:pt x="0" y="469"/>
                  </a:cubicBezTo>
                  <a:cubicBezTo>
                    <a:pt x="0" y="783"/>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1" name="图形 13">
              <a:extLst>
                <a:ext uri="{FF2B5EF4-FFF2-40B4-BE49-F238E27FC236}">
                  <a16:creationId xmlns:a16="http://schemas.microsoft.com/office/drawing/2014/main" id="{F2EBF798-A388-7573-24D3-E5F020A95418}"/>
                </a:ext>
              </a:extLst>
            </p:cNvPr>
            <p:cNvSpPr/>
            <p:nvPr/>
          </p:nvSpPr>
          <p:spPr>
            <a:xfrm>
              <a:off x="4636437" y="506857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2" name="图形 13">
              <a:extLst>
                <a:ext uri="{FF2B5EF4-FFF2-40B4-BE49-F238E27FC236}">
                  <a16:creationId xmlns:a16="http://schemas.microsoft.com/office/drawing/2014/main" id="{1F142430-287F-657E-A8F6-8CB71B407952}"/>
                </a:ext>
              </a:extLst>
            </p:cNvPr>
            <p:cNvSpPr/>
            <p:nvPr/>
          </p:nvSpPr>
          <p:spPr>
            <a:xfrm>
              <a:off x="4471829" y="491445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3" name="图形 13">
              <a:extLst>
                <a:ext uri="{FF2B5EF4-FFF2-40B4-BE49-F238E27FC236}">
                  <a16:creationId xmlns:a16="http://schemas.microsoft.com/office/drawing/2014/main" id="{4E88309D-0852-1E4B-CF5A-1599108068AE}"/>
                </a:ext>
              </a:extLst>
            </p:cNvPr>
            <p:cNvSpPr/>
            <p:nvPr/>
          </p:nvSpPr>
          <p:spPr>
            <a:xfrm>
              <a:off x="4395940" y="4831208"/>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782" y="939"/>
                    <a:pt x="939" y="782"/>
                    <a:pt x="939" y="469"/>
                  </a:cubicBezTo>
                  <a:cubicBezTo>
                    <a:pt x="939" y="157"/>
                    <a:pt x="782" y="0"/>
                    <a:pt x="469" y="0"/>
                  </a:cubicBezTo>
                  <a:cubicBezTo>
                    <a:pt x="313" y="0"/>
                    <a:pt x="0" y="157"/>
                    <a:pt x="0" y="469"/>
                  </a:cubicBezTo>
                  <a:cubicBezTo>
                    <a:pt x="0" y="626"/>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4" name="图形 13">
              <a:extLst>
                <a:ext uri="{FF2B5EF4-FFF2-40B4-BE49-F238E27FC236}">
                  <a16:creationId xmlns:a16="http://schemas.microsoft.com/office/drawing/2014/main" id="{268D1277-A6B2-077E-3D65-56FDA3ED7A25}"/>
                </a:ext>
              </a:extLst>
            </p:cNvPr>
            <p:cNvSpPr/>
            <p:nvPr/>
          </p:nvSpPr>
          <p:spPr>
            <a:xfrm>
              <a:off x="4257620" y="4652987"/>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626" y="939"/>
                    <a:pt x="939" y="782"/>
                    <a:pt x="939" y="469"/>
                  </a:cubicBezTo>
                  <a:cubicBezTo>
                    <a:pt x="939" y="313"/>
                    <a:pt x="782" y="0"/>
                    <a:pt x="469" y="0"/>
                  </a:cubicBezTo>
                  <a:cubicBezTo>
                    <a:pt x="313"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5" name="图形 13">
              <a:extLst>
                <a:ext uri="{FF2B5EF4-FFF2-40B4-BE49-F238E27FC236}">
                  <a16:creationId xmlns:a16="http://schemas.microsoft.com/office/drawing/2014/main" id="{AA4CBF00-3F40-D029-4A0E-ACFF97A9E09C}"/>
                </a:ext>
              </a:extLst>
            </p:cNvPr>
            <p:cNvSpPr/>
            <p:nvPr/>
          </p:nvSpPr>
          <p:spPr>
            <a:xfrm>
              <a:off x="4138858" y="4461310"/>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626" y="939"/>
                    <a:pt x="939" y="782"/>
                    <a:pt x="939" y="469"/>
                  </a:cubicBezTo>
                  <a:cubicBezTo>
                    <a:pt x="939" y="313"/>
                    <a:pt x="782" y="0"/>
                    <a:pt x="469" y="0"/>
                  </a:cubicBezTo>
                  <a:cubicBezTo>
                    <a:pt x="156"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6" name="图形 13">
              <a:extLst>
                <a:ext uri="{FF2B5EF4-FFF2-40B4-BE49-F238E27FC236}">
                  <a16:creationId xmlns:a16="http://schemas.microsoft.com/office/drawing/2014/main" id="{95DB3ED6-6170-D397-00C2-863AC5538F4D}"/>
                </a:ext>
              </a:extLst>
            </p:cNvPr>
            <p:cNvSpPr/>
            <p:nvPr/>
          </p:nvSpPr>
          <p:spPr>
            <a:xfrm>
              <a:off x="4087379" y="436101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7" name="图形 13">
              <a:extLst>
                <a:ext uri="{FF2B5EF4-FFF2-40B4-BE49-F238E27FC236}">
                  <a16:creationId xmlns:a16="http://schemas.microsoft.com/office/drawing/2014/main" id="{895E4B37-2457-EC06-F6E7-33A97456E722}"/>
                </a:ext>
              </a:extLst>
            </p:cNvPr>
            <p:cNvSpPr/>
            <p:nvPr/>
          </p:nvSpPr>
          <p:spPr>
            <a:xfrm>
              <a:off x="4000381" y="415306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0" y="626"/>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8" name="图形 13">
              <a:extLst>
                <a:ext uri="{FF2B5EF4-FFF2-40B4-BE49-F238E27FC236}">
                  <a16:creationId xmlns:a16="http://schemas.microsoft.com/office/drawing/2014/main" id="{3B8A09F0-8FB0-DA85-DE18-45765A5741E8}"/>
                </a:ext>
              </a:extLst>
            </p:cNvPr>
            <p:cNvSpPr/>
            <p:nvPr/>
          </p:nvSpPr>
          <p:spPr>
            <a:xfrm>
              <a:off x="3964862" y="4045567"/>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9" name="图形 13">
              <a:extLst>
                <a:ext uri="{FF2B5EF4-FFF2-40B4-BE49-F238E27FC236}">
                  <a16:creationId xmlns:a16="http://schemas.microsoft.com/office/drawing/2014/main" id="{8AF5B949-A17E-A491-0E10-55F80D5DB998}"/>
                </a:ext>
              </a:extLst>
            </p:cNvPr>
            <p:cNvSpPr/>
            <p:nvPr/>
          </p:nvSpPr>
          <p:spPr>
            <a:xfrm>
              <a:off x="3935759" y="393697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156"/>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0" name="图形 13">
              <a:extLst>
                <a:ext uri="{FF2B5EF4-FFF2-40B4-BE49-F238E27FC236}">
                  <a16:creationId xmlns:a16="http://schemas.microsoft.com/office/drawing/2014/main" id="{179D9A91-672D-4AD2-9AA8-27379D4BDE7A}"/>
                </a:ext>
              </a:extLst>
            </p:cNvPr>
            <p:cNvSpPr/>
            <p:nvPr/>
          </p:nvSpPr>
          <p:spPr>
            <a:xfrm>
              <a:off x="3912132" y="382666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1" name="图形 13">
              <a:extLst>
                <a:ext uri="{FF2B5EF4-FFF2-40B4-BE49-F238E27FC236}">
                  <a16:creationId xmlns:a16="http://schemas.microsoft.com/office/drawing/2014/main" id="{815A6A9A-E60D-4C94-DB64-05637FB970DD}"/>
                </a:ext>
              </a:extLst>
            </p:cNvPr>
            <p:cNvSpPr/>
            <p:nvPr/>
          </p:nvSpPr>
          <p:spPr>
            <a:xfrm>
              <a:off x="3893981" y="3715100"/>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2" name="图形 13">
              <a:extLst>
                <a:ext uri="{FF2B5EF4-FFF2-40B4-BE49-F238E27FC236}">
                  <a16:creationId xmlns:a16="http://schemas.microsoft.com/office/drawing/2014/main" id="{03971124-69E2-5C7C-D1C9-9C672AC1F59A}"/>
                </a:ext>
              </a:extLst>
            </p:cNvPr>
            <p:cNvSpPr/>
            <p:nvPr/>
          </p:nvSpPr>
          <p:spPr>
            <a:xfrm>
              <a:off x="3882089" y="3602910"/>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3" name="图形 13">
              <a:extLst>
                <a:ext uri="{FF2B5EF4-FFF2-40B4-BE49-F238E27FC236}">
                  <a16:creationId xmlns:a16="http://schemas.microsoft.com/office/drawing/2014/main" id="{927F102A-09C3-5121-A299-4A256C12499D}"/>
                </a:ext>
              </a:extLst>
            </p:cNvPr>
            <p:cNvSpPr/>
            <p:nvPr/>
          </p:nvSpPr>
          <p:spPr>
            <a:xfrm>
              <a:off x="3876143" y="3490251"/>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4" name="图形 13">
              <a:extLst>
                <a:ext uri="{FF2B5EF4-FFF2-40B4-BE49-F238E27FC236}">
                  <a16:creationId xmlns:a16="http://schemas.microsoft.com/office/drawing/2014/main" id="{E5DF30E9-988A-1218-41E7-345E0C10F1D0}"/>
                </a:ext>
              </a:extLst>
            </p:cNvPr>
            <p:cNvSpPr/>
            <p:nvPr/>
          </p:nvSpPr>
          <p:spPr>
            <a:xfrm>
              <a:off x="3876143" y="3377592"/>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5" name="图形 13">
              <a:extLst>
                <a:ext uri="{FF2B5EF4-FFF2-40B4-BE49-F238E27FC236}">
                  <a16:creationId xmlns:a16="http://schemas.microsoft.com/office/drawing/2014/main" id="{DECF087B-D5CD-CF9A-D63E-39DB77721777}"/>
                </a:ext>
              </a:extLst>
            </p:cNvPr>
            <p:cNvSpPr/>
            <p:nvPr/>
          </p:nvSpPr>
          <p:spPr>
            <a:xfrm>
              <a:off x="3882089" y="3264933"/>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6" name="图形 13">
              <a:extLst>
                <a:ext uri="{FF2B5EF4-FFF2-40B4-BE49-F238E27FC236}">
                  <a16:creationId xmlns:a16="http://schemas.microsoft.com/office/drawing/2014/main" id="{8931DBB4-131D-B603-600D-76B00CE2C929}"/>
                </a:ext>
              </a:extLst>
            </p:cNvPr>
            <p:cNvSpPr/>
            <p:nvPr/>
          </p:nvSpPr>
          <p:spPr>
            <a:xfrm>
              <a:off x="3893981" y="3152743"/>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7" name="图形 13">
              <a:extLst>
                <a:ext uri="{FF2B5EF4-FFF2-40B4-BE49-F238E27FC236}">
                  <a16:creationId xmlns:a16="http://schemas.microsoft.com/office/drawing/2014/main" id="{843BC535-15EE-47D5-E773-D45E0B1698F1}"/>
                </a:ext>
              </a:extLst>
            </p:cNvPr>
            <p:cNvSpPr/>
            <p:nvPr/>
          </p:nvSpPr>
          <p:spPr>
            <a:xfrm>
              <a:off x="3911819" y="3041336"/>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8" name="图形 13">
              <a:extLst>
                <a:ext uri="{FF2B5EF4-FFF2-40B4-BE49-F238E27FC236}">
                  <a16:creationId xmlns:a16="http://schemas.microsoft.com/office/drawing/2014/main" id="{E8918FA2-6B0F-897D-EC3B-04F01791226F}"/>
                </a:ext>
              </a:extLst>
            </p:cNvPr>
            <p:cNvSpPr/>
            <p:nvPr/>
          </p:nvSpPr>
          <p:spPr>
            <a:xfrm>
              <a:off x="3935759" y="293133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156"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9" name="图形 13">
              <a:extLst>
                <a:ext uri="{FF2B5EF4-FFF2-40B4-BE49-F238E27FC236}">
                  <a16:creationId xmlns:a16="http://schemas.microsoft.com/office/drawing/2014/main" id="{0A325585-7375-A31F-4D7C-9E825A1EB10F}"/>
                </a:ext>
              </a:extLst>
            </p:cNvPr>
            <p:cNvSpPr/>
            <p:nvPr/>
          </p:nvSpPr>
          <p:spPr>
            <a:xfrm>
              <a:off x="3963611" y="2821025"/>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0" name="图形 13">
              <a:extLst>
                <a:ext uri="{FF2B5EF4-FFF2-40B4-BE49-F238E27FC236}">
                  <a16:creationId xmlns:a16="http://schemas.microsoft.com/office/drawing/2014/main" id="{95EDC505-F5A9-AED4-5309-079BCE95E0A0}"/>
                </a:ext>
              </a:extLst>
            </p:cNvPr>
            <p:cNvSpPr/>
            <p:nvPr/>
          </p:nvSpPr>
          <p:spPr>
            <a:xfrm>
              <a:off x="3999599" y="2714624"/>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2034" y="2504"/>
                    <a:pt x="2504" y="1878"/>
                    <a:pt x="2504" y="1252"/>
                  </a:cubicBezTo>
                  <a:cubicBezTo>
                    <a:pt x="2504" y="626"/>
                    <a:pt x="1878" y="0"/>
                    <a:pt x="1252" y="0"/>
                  </a:cubicBezTo>
                  <a:cubicBezTo>
                    <a:pt x="626" y="0"/>
                    <a:pt x="0" y="626"/>
                    <a:pt x="0" y="1252"/>
                  </a:cubicBezTo>
                  <a:cubicBezTo>
                    <a:pt x="0" y="1878"/>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1" name="图形 13">
              <a:extLst>
                <a:ext uri="{FF2B5EF4-FFF2-40B4-BE49-F238E27FC236}">
                  <a16:creationId xmlns:a16="http://schemas.microsoft.com/office/drawing/2014/main" id="{47ED5ED6-1410-8178-1055-AAA5467268CF}"/>
                </a:ext>
              </a:extLst>
            </p:cNvPr>
            <p:cNvSpPr/>
            <p:nvPr/>
          </p:nvSpPr>
          <p:spPr>
            <a:xfrm>
              <a:off x="4040282" y="2609319"/>
              <a:ext cx="2503" cy="2503"/>
            </a:xfrm>
            <a:custGeom>
              <a:avLst/>
              <a:gdLst>
                <a:gd name="connsiteX0" fmla="*/ 1252 w 2503"/>
                <a:gd name="connsiteY0" fmla="*/ 2503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3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3"/>
                  </a:moveTo>
                  <a:cubicBezTo>
                    <a:pt x="1878" y="2503"/>
                    <a:pt x="2504" y="1878"/>
                    <a:pt x="2504" y="1252"/>
                  </a:cubicBezTo>
                  <a:cubicBezTo>
                    <a:pt x="2504" y="626"/>
                    <a:pt x="1878" y="0"/>
                    <a:pt x="1252" y="0"/>
                  </a:cubicBezTo>
                  <a:cubicBezTo>
                    <a:pt x="626" y="0"/>
                    <a:pt x="0" y="626"/>
                    <a:pt x="0" y="1252"/>
                  </a:cubicBezTo>
                  <a:cubicBezTo>
                    <a:pt x="0" y="2034"/>
                    <a:pt x="626" y="2503"/>
                    <a:pt x="1252" y="250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2" name="图形 13">
              <a:extLst>
                <a:ext uri="{FF2B5EF4-FFF2-40B4-BE49-F238E27FC236}">
                  <a16:creationId xmlns:a16="http://schemas.microsoft.com/office/drawing/2014/main" id="{7CDF622C-E574-9C59-0D40-C5F3E4840EA4}"/>
                </a:ext>
              </a:extLst>
            </p:cNvPr>
            <p:cNvSpPr/>
            <p:nvPr/>
          </p:nvSpPr>
          <p:spPr>
            <a:xfrm>
              <a:off x="4084093" y="2504014"/>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3" name="图形 13">
              <a:extLst>
                <a:ext uri="{FF2B5EF4-FFF2-40B4-BE49-F238E27FC236}">
                  <a16:creationId xmlns:a16="http://schemas.microsoft.com/office/drawing/2014/main" id="{B3E92111-43FF-9104-C308-AEE0ED5CD5EA}"/>
                </a:ext>
              </a:extLst>
            </p:cNvPr>
            <p:cNvSpPr/>
            <p:nvPr/>
          </p:nvSpPr>
          <p:spPr>
            <a:xfrm>
              <a:off x="4137607" y="2405751"/>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2" y="0"/>
                    <a:pt x="0" y="782"/>
                    <a:pt x="0" y="1721"/>
                  </a:cubicBezTo>
                  <a:cubicBezTo>
                    <a:pt x="0" y="2660"/>
                    <a:pt x="939"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4" name="图形 13">
              <a:extLst>
                <a:ext uri="{FF2B5EF4-FFF2-40B4-BE49-F238E27FC236}">
                  <a16:creationId xmlns:a16="http://schemas.microsoft.com/office/drawing/2014/main" id="{A41AB2B4-AD8C-BE62-41B1-792D754951D5}"/>
                </a:ext>
              </a:extLst>
            </p:cNvPr>
            <p:cNvSpPr/>
            <p:nvPr/>
          </p:nvSpPr>
          <p:spPr>
            <a:xfrm>
              <a:off x="4195657" y="230952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5" name="图形 13">
              <a:extLst>
                <a:ext uri="{FF2B5EF4-FFF2-40B4-BE49-F238E27FC236}">
                  <a16:creationId xmlns:a16="http://schemas.microsoft.com/office/drawing/2014/main" id="{1598864C-3817-E359-CC8D-B87E60742A28}"/>
                </a:ext>
              </a:extLst>
            </p:cNvPr>
            <p:cNvSpPr/>
            <p:nvPr/>
          </p:nvSpPr>
          <p:spPr>
            <a:xfrm>
              <a:off x="4257307" y="2215012"/>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6" name="图形 13">
              <a:extLst>
                <a:ext uri="{FF2B5EF4-FFF2-40B4-BE49-F238E27FC236}">
                  <a16:creationId xmlns:a16="http://schemas.microsoft.com/office/drawing/2014/main" id="{936D15C0-DD20-5844-D2AD-0757B9B64177}"/>
                </a:ext>
              </a:extLst>
            </p:cNvPr>
            <p:cNvSpPr/>
            <p:nvPr/>
          </p:nvSpPr>
          <p:spPr>
            <a:xfrm>
              <a:off x="4324090" y="2124103"/>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252"/>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7" name="图形 13">
              <a:extLst>
                <a:ext uri="{FF2B5EF4-FFF2-40B4-BE49-F238E27FC236}">
                  <a16:creationId xmlns:a16="http://schemas.microsoft.com/office/drawing/2014/main" id="{ABD87F75-F6DA-2102-6FF3-F509899BC4D0}"/>
                </a:ext>
              </a:extLst>
            </p:cNvPr>
            <p:cNvSpPr/>
            <p:nvPr/>
          </p:nvSpPr>
          <p:spPr>
            <a:xfrm>
              <a:off x="4395134" y="2036322"/>
              <a:ext cx="2527" cy="2503"/>
            </a:xfrm>
            <a:custGeom>
              <a:avLst/>
              <a:gdLst>
                <a:gd name="connsiteX0" fmla="*/ 1276 w 2527"/>
                <a:gd name="connsiteY0" fmla="*/ 2504 h 2503"/>
                <a:gd name="connsiteX1" fmla="*/ 2528 w 2527"/>
                <a:gd name="connsiteY1" fmla="*/ 1252 h 2503"/>
                <a:gd name="connsiteX2" fmla="*/ 1276 w 2527"/>
                <a:gd name="connsiteY2" fmla="*/ 0 h 2503"/>
                <a:gd name="connsiteX3" fmla="*/ 24 w 2527"/>
                <a:gd name="connsiteY3" fmla="*/ 1252 h 2503"/>
                <a:gd name="connsiteX4" fmla="*/ 1276 w 2527"/>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 h="2503">
                  <a:moveTo>
                    <a:pt x="1276" y="2504"/>
                  </a:moveTo>
                  <a:cubicBezTo>
                    <a:pt x="1902" y="2504"/>
                    <a:pt x="2528" y="1878"/>
                    <a:pt x="2528" y="1252"/>
                  </a:cubicBezTo>
                  <a:cubicBezTo>
                    <a:pt x="2528" y="626"/>
                    <a:pt x="1902" y="0"/>
                    <a:pt x="1276" y="0"/>
                  </a:cubicBezTo>
                  <a:cubicBezTo>
                    <a:pt x="650" y="0"/>
                    <a:pt x="24" y="626"/>
                    <a:pt x="24" y="1252"/>
                  </a:cubicBezTo>
                  <a:cubicBezTo>
                    <a:pt x="-132" y="2034"/>
                    <a:pt x="494" y="2504"/>
                    <a:pt x="1276"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8" name="图形 13">
              <a:extLst>
                <a:ext uri="{FF2B5EF4-FFF2-40B4-BE49-F238E27FC236}">
                  <a16:creationId xmlns:a16="http://schemas.microsoft.com/office/drawing/2014/main" id="{2B9F141D-2243-F951-3AEF-DAE96E85B86F}"/>
                </a:ext>
              </a:extLst>
            </p:cNvPr>
            <p:cNvSpPr/>
            <p:nvPr/>
          </p:nvSpPr>
          <p:spPr>
            <a:xfrm>
              <a:off x="4470264" y="1952298"/>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9" name="图形 13">
              <a:extLst>
                <a:ext uri="{FF2B5EF4-FFF2-40B4-BE49-F238E27FC236}">
                  <a16:creationId xmlns:a16="http://schemas.microsoft.com/office/drawing/2014/main" id="{22DFBD10-368F-579D-CB63-2852D18EDBC4}"/>
                </a:ext>
              </a:extLst>
            </p:cNvPr>
            <p:cNvSpPr/>
            <p:nvPr/>
          </p:nvSpPr>
          <p:spPr>
            <a:xfrm>
              <a:off x="4550534" y="1873123"/>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0" name="图形 13">
              <a:extLst>
                <a:ext uri="{FF2B5EF4-FFF2-40B4-BE49-F238E27FC236}">
                  <a16:creationId xmlns:a16="http://schemas.microsoft.com/office/drawing/2014/main" id="{26C59CCF-10D8-0815-9349-2A30168E3DD9}"/>
                </a:ext>
              </a:extLst>
            </p:cNvPr>
            <p:cNvSpPr/>
            <p:nvPr/>
          </p:nvSpPr>
          <p:spPr>
            <a:xfrm>
              <a:off x="4634402" y="1797704"/>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1" name="图形 13">
              <a:extLst>
                <a:ext uri="{FF2B5EF4-FFF2-40B4-BE49-F238E27FC236}">
                  <a16:creationId xmlns:a16="http://schemas.microsoft.com/office/drawing/2014/main" id="{72DCD2CE-6825-570A-9522-BCD03C62458B}"/>
                </a:ext>
              </a:extLst>
            </p:cNvPr>
            <p:cNvSpPr/>
            <p:nvPr/>
          </p:nvSpPr>
          <p:spPr>
            <a:xfrm>
              <a:off x="4719360" y="1724163"/>
              <a:ext cx="11585" cy="11578"/>
            </a:xfrm>
            <a:custGeom>
              <a:avLst/>
              <a:gdLst>
                <a:gd name="connsiteX0" fmla="*/ 5796 w 11585"/>
                <a:gd name="connsiteY0" fmla="*/ 11579 h 11578"/>
                <a:gd name="connsiteX1" fmla="*/ 11585 w 11585"/>
                <a:gd name="connsiteY1" fmla="*/ 5789 h 11578"/>
                <a:gd name="connsiteX2" fmla="*/ 5796 w 11585"/>
                <a:gd name="connsiteY2" fmla="*/ 0 h 11578"/>
                <a:gd name="connsiteX3" fmla="*/ 7 w 11585"/>
                <a:gd name="connsiteY3" fmla="*/ 5789 h 11578"/>
                <a:gd name="connsiteX4" fmla="*/ 5796 w 11585"/>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578">
                  <a:moveTo>
                    <a:pt x="5796" y="11579"/>
                  </a:moveTo>
                  <a:cubicBezTo>
                    <a:pt x="9082" y="11579"/>
                    <a:pt x="11585" y="8919"/>
                    <a:pt x="11585" y="5789"/>
                  </a:cubicBezTo>
                  <a:cubicBezTo>
                    <a:pt x="11585" y="2504"/>
                    <a:pt x="8925" y="0"/>
                    <a:pt x="5796" y="0"/>
                  </a:cubicBezTo>
                  <a:cubicBezTo>
                    <a:pt x="2510" y="0"/>
                    <a:pt x="7" y="2660"/>
                    <a:pt x="7" y="5789"/>
                  </a:cubicBezTo>
                  <a:cubicBezTo>
                    <a:pt x="-150" y="8919"/>
                    <a:pt x="2510" y="11579"/>
                    <a:pt x="5796"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2" name="图形 13">
              <a:extLst>
                <a:ext uri="{FF2B5EF4-FFF2-40B4-BE49-F238E27FC236}">
                  <a16:creationId xmlns:a16="http://schemas.microsoft.com/office/drawing/2014/main" id="{ED309AB3-F006-C001-C248-14CC3ED11F8F}"/>
                </a:ext>
              </a:extLst>
            </p:cNvPr>
            <p:cNvSpPr/>
            <p:nvPr/>
          </p:nvSpPr>
          <p:spPr>
            <a:xfrm>
              <a:off x="4814814" y="1662357"/>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3" name="图形 13">
              <a:extLst>
                <a:ext uri="{FF2B5EF4-FFF2-40B4-BE49-F238E27FC236}">
                  <a16:creationId xmlns:a16="http://schemas.microsoft.com/office/drawing/2014/main" id="{79F6B069-135D-8D48-3647-992E2BDF6A25}"/>
                </a:ext>
              </a:extLst>
            </p:cNvPr>
            <p:cNvSpPr/>
            <p:nvPr/>
          </p:nvSpPr>
          <p:spPr>
            <a:xfrm>
              <a:off x="4906975" y="1598673"/>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4" name="图形 13">
              <a:extLst>
                <a:ext uri="{FF2B5EF4-FFF2-40B4-BE49-F238E27FC236}">
                  <a16:creationId xmlns:a16="http://schemas.microsoft.com/office/drawing/2014/main" id="{7383293D-9D5E-5029-51DD-D687D8D07B84}"/>
                </a:ext>
              </a:extLst>
            </p:cNvPr>
            <p:cNvSpPr/>
            <p:nvPr/>
          </p:nvSpPr>
          <p:spPr>
            <a:xfrm>
              <a:off x="5005865" y="154390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5" name="图形 13">
              <a:extLst>
                <a:ext uri="{FF2B5EF4-FFF2-40B4-BE49-F238E27FC236}">
                  <a16:creationId xmlns:a16="http://schemas.microsoft.com/office/drawing/2014/main" id="{8AD007BB-35D8-2BD5-DB7E-1153A13D4DF4}"/>
                </a:ext>
              </a:extLst>
            </p:cNvPr>
            <p:cNvSpPr/>
            <p:nvPr/>
          </p:nvSpPr>
          <p:spPr>
            <a:xfrm>
              <a:off x="5103654" y="1490395"/>
              <a:ext cx="15026" cy="15021"/>
            </a:xfrm>
            <a:custGeom>
              <a:avLst/>
              <a:gdLst>
                <a:gd name="connsiteX0" fmla="*/ 7516 w 15026"/>
                <a:gd name="connsiteY0" fmla="*/ 15021 h 15021"/>
                <a:gd name="connsiteX1" fmla="*/ 15026 w 15026"/>
                <a:gd name="connsiteY1" fmla="*/ 7511 h 15021"/>
                <a:gd name="connsiteX2" fmla="*/ 7516 w 15026"/>
                <a:gd name="connsiteY2" fmla="*/ 0 h 15021"/>
                <a:gd name="connsiteX3" fmla="*/ 5 w 15026"/>
                <a:gd name="connsiteY3" fmla="*/ 7511 h 15021"/>
                <a:gd name="connsiteX4" fmla="*/ 7516 w 15026"/>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 h="15021">
                  <a:moveTo>
                    <a:pt x="7516" y="15021"/>
                  </a:moveTo>
                  <a:cubicBezTo>
                    <a:pt x="11740" y="15021"/>
                    <a:pt x="15026" y="11579"/>
                    <a:pt x="15026" y="7511"/>
                  </a:cubicBezTo>
                  <a:cubicBezTo>
                    <a:pt x="15026" y="3286"/>
                    <a:pt x="11740" y="0"/>
                    <a:pt x="7516" y="0"/>
                  </a:cubicBezTo>
                  <a:cubicBezTo>
                    <a:pt x="3291" y="0"/>
                    <a:pt x="5" y="3286"/>
                    <a:pt x="5" y="7511"/>
                  </a:cubicBezTo>
                  <a:cubicBezTo>
                    <a:pt x="-151" y="11579"/>
                    <a:pt x="3291" y="15021"/>
                    <a:pt x="7516"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6" name="图形 13">
              <a:extLst>
                <a:ext uri="{FF2B5EF4-FFF2-40B4-BE49-F238E27FC236}">
                  <a16:creationId xmlns:a16="http://schemas.microsoft.com/office/drawing/2014/main" id="{1710421F-0020-1893-A25C-A7EF6CAAC384}"/>
                </a:ext>
              </a:extLst>
            </p:cNvPr>
            <p:cNvSpPr/>
            <p:nvPr/>
          </p:nvSpPr>
          <p:spPr>
            <a:xfrm>
              <a:off x="5209590" y="1447991"/>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7" name="图形 13">
              <a:extLst>
                <a:ext uri="{FF2B5EF4-FFF2-40B4-BE49-F238E27FC236}">
                  <a16:creationId xmlns:a16="http://schemas.microsoft.com/office/drawing/2014/main" id="{1C182E5E-31BF-B4A5-8708-A2019844E237}"/>
                </a:ext>
              </a:extLst>
            </p:cNvPr>
            <p:cNvSpPr/>
            <p:nvPr/>
          </p:nvSpPr>
          <p:spPr>
            <a:xfrm>
              <a:off x="5315208" y="1408717"/>
              <a:ext cx="10014" cy="10014"/>
            </a:xfrm>
            <a:custGeom>
              <a:avLst/>
              <a:gdLst>
                <a:gd name="connsiteX0" fmla="*/ 10014 w 10014"/>
                <a:gd name="connsiteY0" fmla="*/ 5007 h 10014"/>
                <a:gd name="connsiteX1" fmla="*/ 5007 w 10014"/>
                <a:gd name="connsiteY1" fmla="*/ 10014 h 10014"/>
                <a:gd name="connsiteX2" fmla="*/ 0 w 10014"/>
                <a:gd name="connsiteY2" fmla="*/ 5007 h 10014"/>
                <a:gd name="connsiteX3" fmla="*/ 5007 w 10014"/>
                <a:gd name="connsiteY3" fmla="*/ 0 h 10014"/>
                <a:gd name="connsiteX4" fmla="*/ 10014 w 10014"/>
                <a:gd name="connsiteY4" fmla="*/ 5007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10014" y="5007"/>
                  </a:moveTo>
                  <a:cubicBezTo>
                    <a:pt x="10014" y="7772"/>
                    <a:pt x="7772" y="10014"/>
                    <a:pt x="5007" y="10014"/>
                  </a:cubicBezTo>
                  <a:cubicBezTo>
                    <a:pt x="2242" y="10014"/>
                    <a:pt x="0" y="7772"/>
                    <a:pt x="0" y="5007"/>
                  </a:cubicBezTo>
                  <a:cubicBezTo>
                    <a:pt x="0" y="2242"/>
                    <a:pt x="2242" y="0"/>
                    <a:pt x="5007" y="0"/>
                  </a:cubicBezTo>
                  <a:cubicBezTo>
                    <a:pt x="7772" y="0"/>
                    <a:pt x="10014" y="2242"/>
                    <a:pt x="1001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8" name="图形 13">
              <a:extLst>
                <a:ext uri="{FF2B5EF4-FFF2-40B4-BE49-F238E27FC236}">
                  <a16:creationId xmlns:a16="http://schemas.microsoft.com/office/drawing/2014/main" id="{34273B71-EBA4-5F18-40D7-CD09385F11A6}"/>
                </a:ext>
              </a:extLst>
            </p:cNvPr>
            <p:cNvSpPr/>
            <p:nvPr/>
          </p:nvSpPr>
          <p:spPr>
            <a:xfrm>
              <a:off x="5420826" y="1372885"/>
              <a:ext cx="14082" cy="14238"/>
            </a:xfrm>
            <a:custGeom>
              <a:avLst/>
              <a:gdLst>
                <a:gd name="connsiteX0" fmla="*/ 7041 w 14082"/>
                <a:gd name="connsiteY0" fmla="*/ 14239 h 14238"/>
                <a:gd name="connsiteX1" fmla="*/ 14082 w 14082"/>
                <a:gd name="connsiteY1" fmla="*/ 7198 h 14238"/>
                <a:gd name="connsiteX2" fmla="*/ 7041 w 14082"/>
                <a:gd name="connsiteY2" fmla="*/ 0 h 14238"/>
                <a:gd name="connsiteX3" fmla="*/ 0 w 14082"/>
                <a:gd name="connsiteY3" fmla="*/ 7198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09"/>
                    <a:pt x="14082" y="7198"/>
                  </a:cubicBezTo>
                  <a:cubicBezTo>
                    <a:pt x="14082" y="3286"/>
                    <a:pt x="10953" y="0"/>
                    <a:pt x="7041" y="0"/>
                  </a:cubicBezTo>
                  <a:cubicBezTo>
                    <a:pt x="3129" y="0"/>
                    <a:pt x="0" y="3129"/>
                    <a:pt x="0" y="7198"/>
                  </a:cubicBezTo>
                  <a:cubicBezTo>
                    <a:pt x="0" y="10953"/>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9" name="图形 13">
              <a:extLst>
                <a:ext uri="{FF2B5EF4-FFF2-40B4-BE49-F238E27FC236}">
                  <a16:creationId xmlns:a16="http://schemas.microsoft.com/office/drawing/2014/main" id="{B23926B8-FE21-C0AD-7AED-8D3575B5F0F6}"/>
                </a:ext>
              </a:extLst>
            </p:cNvPr>
            <p:cNvSpPr/>
            <p:nvPr/>
          </p:nvSpPr>
          <p:spPr>
            <a:xfrm>
              <a:off x="5529574" y="1344408"/>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442"/>
                    <a:pt x="11579" y="0"/>
                    <a:pt x="7511" y="0"/>
                  </a:cubicBezTo>
                  <a:cubicBezTo>
                    <a:pt x="3286" y="0"/>
                    <a:pt x="0" y="3286"/>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0" name="图形 13">
              <a:extLst>
                <a:ext uri="{FF2B5EF4-FFF2-40B4-BE49-F238E27FC236}">
                  <a16:creationId xmlns:a16="http://schemas.microsoft.com/office/drawing/2014/main" id="{23FB79E3-E58D-03B5-7DD1-B5AF72370F74}"/>
                </a:ext>
              </a:extLst>
            </p:cNvPr>
            <p:cNvSpPr/>
            <p:nvPr/>
          </p:nvSpPr>
          <p:spPr>
            <a:xfrm>
              <a:off x="5644424" y="1326570"/>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164"/>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1" name="图形 13">
              <a:extLst>
                <a:ext uri="{FF2B5EF4-FFF2-40B4-BE49-F238E27FC236}">
                  <a16:creationId xmlns:a16="http://schemas.microsoft.com/office/drawing/2014/main" id="{DBF22C8D-4F06-5793-7466-4BFDA7901E66}"/>
                </a:ext>
              </a:extLst>
            </p:cNvPr>
            <p:cNvSpPr/>
            <p:nvPr/>
          </p:nvSpPr>
          <p:spPr>
            <a:xfrm>
              <a:off x="5755518" y="130967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2" name="图形 13">
              <a:extLst>
                <a:ext uri="{FF2B5EF4-FFF2-40B4-BE49-F238E27FC236}">
                  <a16:creationId xmlns:a16="http://schemas.microsoft.com/office/drawing/2014/main" id="{387CFA92-F978-C4B0-FAD0-9089B1DEE6EC}"/>
                </a:ext>
              </a:extLst>
            </p:cNvPr>
            <p:cNvSpPr/>
            <p:nvPr/>
          </p:nvSpPr>
          <p:spPr>
            <a:xfrm>
              <a:off x="5867395" y="129871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3" name="图形 13">
              <a:extLst>
                <a:ext uri="{FF2B5EF4-FFF2-40B4-BE49-F238E27FC236}">
                  <a16:creationId xmlns:a16="http://schemas.microsoft.com/office/drawing/2014/main" id="{D4FE86E8-70CA-41B2-4266-EC8556AADA1B}"/>
                </a:ext>
              </a:extLst>
            </p:cNvPr>
            <p:cNvSpPr/>
            <p:nvPr/>
          </p:nvSpPr>
          <p:spPr>
            <a:xfrm>
              <a:off x="5979272" y="1293555"/>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4" name="图形 13">
              <a:extLst>
                <a:ext uri="{FF2B5EF4-FFF2-40B4-BE49-F238E27FC236}">
                  <a16:creationId xmlns:a16="http://schemas.microsoft.com/office/drawing/2014/main" id="{9CC5C124-3371-EB80-587D-F32BED6637CB}"/>
                </a:ext>
              </a:extLst>
            </p:cNvPr>
            <p:cNvSpPr/>
            <p:nvPr/>
          </p:nvSpPr>
          <p:spPr>
            <a:xfrm>
              <a:off x="6091299" y="1294180"/>
              <a:ext cx="11585" cy="11735"/>
            </a:xfrm>
            <a:custGeom>
              <a:avLst/>
              <a:gdLst>
                <a:gd name="connsiteX0" fmla="*/ 5796 w 11585"/>
                <a:gd name="connsiteY0" fmla="*/ 11735 h 11735"/>
                <a:gd name="connsiteX1" fmla="*/ 11586 w 11585"/>
                <a:gd name="connsiteY1" fmla="*/ 5789 h 11735"/>
                <a:gd name="connsiteX2" fmla="*/ 5796 w 11585"/>
                <a:gd name="connsiteY2" fmla="*/ 0 h 11735"/>
                <a:gd name="connsiteX3" fmla="*/ 7 w 11585"/>
                <a:gd name="connsiteY3" fmla="*/ 5789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6" y="9075"/>
                    <a:pt x="11586" y="5789"/>
                  </a:cubicBezTo>
                  <a:cubicBezTo>
                    <a:pt x="11586" y="2504"/>
                    <a:pt x="8926" y="0"/>
                    <a:pt x="5796" y="0"/>
                  </a:cubicBezTo>
                  <a:cubicBezTo>
                    <a:pt x="2510" y="0"/>
                    <a:pt x="7" y="2660"/>
                    <a:pt x="7" y="5789"/>
                  </a:cubicBezTo>
                  <a:cubicBezTo>
                    <a:pt x="-150" y="9075"/>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5" name="图形 13">
              <a:extLst>
                <a:ext uri="{FF2B5EF4-FFF2-40B4-BE49-F238E27FC236}">
                  <a16:creationId xmlns:a16="http://schemas.microsoft.com/office/drawing/2014/main" id="{72DA2CAE-E43D-E336-523F-27DC7677349D}"/>
                </a:ext>
              </a:extLst>
            </p:cNvPr>
            <p:cNvSpPr/>
            <p:nvPr/>
          </p:nvSpPr>
          <p:spPr>
            <a:xfrm>
              <a:off x="6203808" y="1301691"/>
              <a:ext cx="11578" cy="11735"/>
            </a:xfrm>
            <a:custGeom>
              <a:avLst/>
              <a:gdLst>
                <a:gd name="connsiteX0" fmla="*/ 5789 w 11578"/>
                <a:gd name="connsiteY0" fmla="*/ 11735 h 11735"/>
                <a:gd name="connsiteX1" fmla="*/ 11579 w 11578"/>
                <a:gd name="connsiteY1" fmla="*/ 5946 h 11735"/>
                <a:gd name="connsiteX2" fmla="*/ 5789 w 11578"/>
                <a:gd name="connsiteY2" fmla="*/ 0 h 11735"/>
                <a:gd name="connsiteX3" fmla="*/ 0 w 11578"/>
                <a:gd name="connsiteY3" fmla="*/ 5946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946"/>
                  </a:cubicBezTo>
                  <a:cubicBezTo>
                    <a:pt x="11579" y="2660"/>
                    <a:pt x="8919" y="0"/>
                    <a:pt x="5789" y="0"/>
                  </a:cubicBezTo>
                  <a:cubicBezTo>
                    <a:pt x="2504" y="0"/>
                    <a:pt x="0" y="2660"/>
                    <a:pt x="0" y="5946"/>
                  </a:cubicBezTo>
                  <a:cubicBezTo>
                    <a:pt x="0" y="9075"/>
                    <a:pt x="2504"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6" name="图形 13">
              <a:extLst>
                <a:ext uri="{FF2B5EF4-FFF2-40B4-BE49-F238E27FC236}">
                  <a16:creationId xmlns:a16="http://schemas.microsoft.com/office/drawing/2014/main" id="{8891440F-614C-44DD-51A3-BBB34A3B6E5F}"/>
                </a:ext>
              </a:extLst>
            </p:cNvPr>
            <p:cNvSpPr/>
            <p:nvPr/>
          </p:nvSpPr>
          <p:spPr>
            <a:xfrm>
              <a:off x="6315835" y="1315148"/>
              <a:ext cx="11585" cy="11578"/>
            </a:xfrm>
            <a:custGeom>
              <a:avLst/>
              <a:gdLst>
                <a:gd name="connsiteX0" fmla="*/ 5796 w 11585"/>
                <a:gd name="connsiteY0" fmla="*/ 11579 h 11578"/>
                <a:gd name="connsiteX1" fmla="*/ 11585 w 11585"/>
                <a:gd name="connsiteY1" fmla="*/ 5789 h 11578"/>
                <a:gd name="connsiteX2" fmla="*/ 5796 w 11585"/>
                <a:gd name="connsiteY2" fmla="*/ 0 h 11578"/>
                <a:gd name="connsiteX3" fmla="*/ 7 w 11585"/>
                <a:gd name="connsiteY3" fmla="*/ 5789 h 11578"/>
                <a:gd name="connsiteX4" fmla="*/ 5796 w 11585"/>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578">
                  <a:moveTo>
                    <a:pt x="5796" y="11579"/>
                  </a:moveTo>
                  <a:cubicBezTo>
                    <a:pt x="9082" y="11579"/>
                    <a:pt x="11585" y="8919"/>
                    <a:pt x="11585" y="5789"/>
                  </a:cubicBezTo>
                  <a:cubicBezTo>
                    <a:pt x="11585" y="2504"/>
                    <a:pt x="8925" y="0"/>
                    <a:pt x="5796" y="0"/>
                  </a:cubicBezTo>
                  <a:cubicBezTo>
                    <a:pt x="2510" y="0"/>
                    <a:pt x="7" y="2660"/>
                    <a:pt x="7" y="5789"/>
                  </a:cubicBezTo>
                  <a:cubicBezTo>
                    <a:pt x="-150" y="8919"/>
                    <a:pt x="2510" y="11579"/>
                    <a:pt x="5796"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7" name="图形 13">
              <a:extLst>
                <a:ext uri="{FF2B5EF4-FFF2-40B4-BE49-F238E27FC236}">
                  <a16:creationId xmlns:a16="http://schemas.microsoft.com/office/drawing/2014/main" id="{2EC55BED-5E50-C913-B3A9-F04E9FA0CC2F}"/>
                </a:ext>
              </a:extLst>
            </p:cNvPr>
            <p:cNvSpPr/>
            <p:nvPr/>
          </p:nvSpPr>
          <p:spPr>
            <a:xfrm>
              <a:off x="6427249" y="1334550"/>
              <a:ext cx="10952" cy="10952"/>
            </a:xfrm>
            <a:custGeom>
              <a:avLst/>
              <a:gdLst>
                <a:gd name="connsiteX0" fmla="*/ 5477 w 10952"/>
                <a:gd name="connsiteY0" fmla="*/ 10953 h 10952"/>
                <a:gd name="connsiteX1" fmla="*/ 10953 w 10952"/>
                <a:gd name="connsiteY1" fmla="*/ 5476 h 10952"/>
                <a:gd name="connsiteX2" fmla="*/ 5477 w 10952"/>
                <a:gd name="connsiteY2" fmla="*/ 0 h 10952"/>
                <a:gd name="connsiteX3" fmla="*/ 0 w 10952"/>
                <a:gd name="connsiteY3" fmla="*/ 5476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50" y="10953"/>
                    <a:pt x="10953" y="8449"/>
                    <a:pt x="10953" y="5476"/>
                  </a:cubicBezTo>
                  <a:cubicBezTo>
                    <a:pt x="10953" y="2504"/>
                    <a:pt x="8450" y="0"/>
                    <a:pt x="5477" y="0"/>
                  </a:cubicBezTo>
                  <a:cubicBezTo>
                    <a:pt x="2504" y="0"/>
                    <a:pt x="0" y="2504"/>
                    <a:pt x="0" y="5476"/>
                  </a:cubicBezTo>
                  <a:cubicBezTo>
                    <a:pt x="0"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8" name="图形 13">
              <a:extLst>
                <a:ext uri="{FF2B5EF4-FFF2-40B4-BE49-F238E27FC236}">
                  <a16:creationId xmlns:a16="http://schemas.microsoft.com/office/drawing/2014/main" id="{2D1DB6A4-902F-9B65-7F99-4767C3E9BD9D}"/>
                </a:ext>
              </a:extLst>
            </p:cNvPr>
            <p:cNvSpPr/>
            <p:nvPr/>
          </p:nvSpPr>
          <p:spPr>
            <a:xfrm>
              <a:off x="6529422" y="1351918"/>
              <a:ext cx="26603" cy="26756"/>
            </a:xfrm>
            <a:custGeom>
              <a:avLst/>
              <a:gdLst>
                <a:gd name="connsiteX0" fmla="*/ 13303 w 26603"/>
                <a:gd name="connsiteY0" fmla="*/ 26757 h 26756"/>
                <a:gd name="connsiteX1" fmla="*/ 26603 w 26603"/>
                <a:gd name="connsiteY1" fmla="*/ 13456 h 26756"/>
                <a:gd name="connsiteX2" fmla="*/ 13303 w 26603"/>
                <a:gd name="connsiteY2" fmla="*/ 0 h 26756"/>
                <a:gd name="connsiteX3" fmla="*/ 3 w 26603"/>
                <a:gd name="connsiteY3" fmla="*/ 13456 h 26756"/>
                <a:gd name="connsiteX4" fmla="*/ 13303 w 26603"/>
                <a:gd name="connsiteY4" fmla="*/ 26757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3" h="26756">
                  <a:moveTo>
                    <a:pt x="13303" y="26757"/>
                  </a:moveTo>
                  <a:cubicBezTo>
                    <a:pt x="20657" y="26757"/>
                    <a:pt x="26603" y="20811"/>
                    <a:pt x="26603" y="13456"/>
                  </a:cubicBezTo>
                  <a:cubicBezTo>
                    <a:pt x="26603" y="6102"/>
                    <a:pt x="20657" y="0"/>
                    <a:pt x="13303" y="0"/>
                  </a:cubicBezTo>
                  <a:cubicBezTo>
                    <a:pt x="5949" y="0"/>
                    <a:pt x="3" y="5946"/>
                    <a:pt x="3" y="13456"/>
                  </a:cubicBezTo>
                  <a:cubicBezTo>
                    <a:pt x="-153" y="20654"/>
                    <a:pt x="5793" y="26757"/>
                    <a:pt x="13303" y="267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9" name="图形 13">
              <a:extLst>
                <a:ext uri="{FF2B5EF4-FFF2-40B4-BE49-F238E27FC236}">
                  <a16:creationId xmlns:a16="http://schemas.microsoft.com/office/drawing/2014/main" id="{B38D3EAB-383A-7316-3B9B-67B644FBB4E3}"/>
                </a:ext>
              </a:extLst>
            </p:cNvPr>
            <p:cNvSpPr/>
            <p:nvPr/>
          </p:nvSpPr>
          <p:spPr>
            <a:xfrm>
              <a:off x="6638172" y="1383056"/>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90" y="0"/>
                    <a:pt x="0" y="5789"/>
                    <a:pt x="0" y="12987"/>
                  </a:cubicBezTo>
                  <a:cubicBezTo>
                    <a:pt x="0" y="20185"/>
                    <a:pt x="5790"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0" name="图形 13">
              <a:extLst>
                <a:ext uri="{FF2B5EF4-FFF2-40B4-BE49-F238E27FC236}">
                  <a16:creationId xmlns:a16="http://schemas.microsoft.com/office/drawing/2014/main" id="{FABF4E5C-B5EA-8E99-6A08-27C6D16CC8EA}"/>
                </a:ext>
              </a:extLst>
            </p:cNvPr>
            <p:cNvSpPr/>
            <p:nvPr/>
          </p:nvSpPr>
          <p:spPr>
            <a:xfrm>
              <a:off x="6747389" y="1422174"/>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1" name="图形 13">
              <a:extLst>
                <a:ext uri="{FF2B5EF4-FFF2-40B4-BE49-F238E27FC236}">
                  <a16:creationId xmlns:a16="http://schemas.microsoft.com/office/drawing/2014/main" id="{F6ED02B0-06DD-15C8-173C-4425A5DEC304}"/>
                </a:ext>
              </a:extLst>
            </p:cNvPr>
            <p:cNvSpPr/>
            <p:nvPr/>
          </p:nvSpPr>
          <p:spPr>
            <a:xfrm>
              <a:off x="6841897" y="1454250"/>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2" name="图形 13">
              <a:extLst>
                <a:ext uri="{FF2B5EF4-FFF2-40B4-BE49-F238E27FC236}">
                  <a16:creationId xmlns:a16="http://schemas.microsoft.com/office/drawing/2014/main" id="{31C19266-B2DA-E285-B443-B5AFBAB7790F}"/>
                </a:ext>
              </a:extLst>
            </p:cNvPr>
            <p:cNvSpPr/>
            <p:nvPr/>
          </p:nvSpPr>
          <p:spPr>
            <a:xfrm>
              <a:off x="6944230" y="1501817"/>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920"/>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3" name="图形 13">
              <a:extLst>
                <a:ext uri="{FF2B5EF4-FFF2-40B4-BE49-F238E27FC236}">
                  <a16:creationId xmlns:a16="http://schemas.microsoft.com/office/drawing/2014/main" id="{F672E613-3B5A-2059-F6F6-86941347931D}"/>
                </a:ext>
              </a:extLst>
            </p:cNvPr>
            <p:cNvSpPr/>
            <p:nvPr/>
          </p:nvSpPr>
          <p:spPr>
            <a:xfrm>
              <a:off x="7048283" y="1559399"/>
              <a:ext cx="31920" cy="31763"/>
            </a:xfrm>
            <a:custGeom>
              <a:avLst/>
              <a:gdLst>
                <a:gd name="connsiteX0" fmla="*/ 15960 w 31920"/>
                <a:gd name="connsiteY0" fmla="*/ 31764 h 31763"/>
                <a:gd name="connsiteX1" fmla="*/ 31920 w 31920"/>
                <a:gd name="connsiteY1" fmla="*/ 15960 h 31763"/>
                <a:gd name="connsiteX2" fmla="*/ 15960 w 31920"/>
                <a:gd name="connsiteY2" fmla="*/ 0 h 31763"/>
                <a:gd name="connsiteX3" fmla="*/ 0 w 31920"/>
                <a:gd name="connsiteY3" fmla="*/ 15960 h 31763"/>
                <a:gd name="connsiteX4" fmla="*/ 15960 w 31920"/>
                <a:gd name="connsiteY4" fmla="*/ 31764 h 3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763">
                  <a:moveTo>
                    <a:pt x="15960" y="31764"/>
                  </a:moveTo>
                  <a:cubicBezTo>
                    <a:pt x="24722" y="31764"/>
                    <a:pt x="31920" y="24722"/>
                    <a:pt x="31920" y="15960"/>
                  </a:cubicBezTo>
                  <a:cubicBezTo>
                    <a:pt x="31920" y="7198"/>
                    <a:pt x="24879" y="0"/>
                    <a:pt x="15960" y="0"/>
                  </a:cubicBezTo>
                  <a:cubicBezTo>
                    <a:pt x="7198" y="0"/>
                    <a:pt x="0" y="7041"/>
                    <a:pt x="0" y="15960"/>
                  </a:cubicBezTo>
                  <a:cubicBezTo>
                    <a:pt x="156" y="24722"/>
                    <a:pt x="7198" y="31764"/>
                    <a:pt x="15960" y="317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4" name="图形 13">
              <a:extLst>
                <a:ext uri="{FF2B5EF4-FFF2-40B4-BE49-F238E27FC236}">
                  <a16:creationId xmlns:a16="http://schemas.microsoft.com/office/drawing/2014/main" id="{94C63E60-E4B6-DEB6-1544-183498417BD2}"/>
                </a:ext>
              </a:extLst>
            </p:cNvPr>
            <p:cNvSpPr/>
            <p:nvPr/>
          </p:nvSpPr>
          <p:spPr>
            <a:xfrm>
              <a:off x="7141696" y="1614164"/>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5" name="图形 13">
              <a:extLst>
                <a:ext uri="{FF2B5EF4-FFF2-40B4-BE49-F238E27FC236}">
                  <a16:creationId xmlns:a16="http://schemas.microsoft.com/office/drawing/2014/main" id="{F27BE186-9591-9485-127F-7BEF5EE0DCFA}"/>
                </a:ext>
              </a:extLst>
            </p:cNvPr>
            <p:cNvSpPr/>
            <p:nvPr/>
          </p:nvSpPr>
          <p:spPr>
            <a:xfrm>
              <a:off x="7244028" y="1685984"/>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6" name="图形 13">
              <a:extLst>
                <a:ext uri="{FF2B5EF4-FFF2-40B4-BE49-F238E27FC236}">
                  <a16:creationId xmlns:a16="http://schemas.microsoft.com/office/drawing/2014/main" id="{BDFB36F7-67F4-5873-606E-A969160523FE}"/>
                </a:ext>
              </a:extLst>
            </p:cNvPr>
            <p:cNvSpPr/>
            <p:nvPr/>
          </p:nvSpPr>
          <p:spPr>
            <a:xfrm>
              <a:off x="7332278" y="1752171"/>
              <a:ext cx="24253" cy="24409"/>
            </a:xfrm>
            <a:custGeom>
              <a:avLst/>
              <a:gdLst>
                <a:gd name="connsiteX0" fmla="*/ 12205 w 24253"/>
                <a:gd name="connsiteY0" fmla="*/ 24410 h 24409"/>
                <a:gd name="connsiteX1" fmla="*/ 24253 w 24253"/>
                <a:gd name="connsiteY1" fmla="*/ 12205 h 24409"/>
                <a:gd name="connsiteX2" fmla="*/ 12205 w 24253"/>
                <a:gd name="connsiteY2" fmla="*/ 0 h 24409"/>
                <a:gd name="connsiteX3" fmla="*/ 0 w 24253"/>
                <a:gd name="connsiteY3" fmla="*/ 12205 h 24409"/>
                <a:gd name="connsiteX4" fmla="*/ 12205 w 24253"/>
                <a:gd name="connsiteY4" fmla="*/ 24410 h 2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409">
                  <a:moveTo>
                    <a:pt x="12205" y="24410"/>
                  </a:moveTo>
                  <a:cubicBezTo>
                    <a:pt x="18933" y="24410"/>
                    <a:pt x="24253" y="18933"/>
                    <a:pt x="24253" y="12205"/>
                  </a:cubicBezTo>
                  <a:cubicBezTo>
                    <a:pt x="24253" y="5477"/>
                    <a:pt x="18777" y="0"/>
                    <a:pt x="12205" y="0"/>
                  </a:cubicBezTo>
                  <a:cubicBezTo>
                    <a:pt x="5477" y="0"/>
                    <a:pt x="0" y="5477"/>
                    <a:pt x="0" y="12205"/>
                  </a:cubicBezTo>
                  <a:cubicBezTo>
                    <a:pt x="0" y="18933"/>
                    <a:pt x="5477" y="24410"/>
                    <a:pt x="12205" y="2441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7" name="图形 13">
              <a:extLst>
                <a:ext uri="{FF2B5EF4-FFF2-40B4-BE49-F238E27FC236}">
                  <a16:creationId xmlns:a16="http://schemas.microsoft.com/office/drawing/2014/main" id="{24B51415-41DF-68F1-CBAD-C27E21E267A1}"/>
                </a:ext>
              </a:extLst>
            </p:cNvPr>
            <p:cNvSpPr/>
            <p:nvPr/>
          </p:nvSpPr>
          <p:spPr>
            <a:xfrm>
              <a:off x="7418650" y="1824930"/>
              <a:ext cx="24096" cy="24252"/>
            </a:xfrm>
            <a:custGeom>
              <a:avLst/>
              <a:gdLst>
                <a:gd name="connsiteX0" fmla="*/ 12048 w 24096"/>
                <a:gd name="connsiteY0" fmla="*/ 24253 h 24252"/>
                <a:gd name="connsiteX1" fmla="*/ 24097 w 24096"/>
                <a:gd name="connsiteY1" fmla="*/ 12048 h 24252"/>
                <a:gd name="connsiteX2" fmla="*/ 12048 w 24096"/>
                <a:gd name="connsiteY2" fmla="*/ 0 h 24252"/>
                <a:gd name="connsiteX3" fmla="*/ 0 w 24096"/>
                <a:gd name="connsiteY3" fmla="*/ 12048 h 24252"/>
                <a:gd name="connsiteX4" fmla="*/ 12048 w 24096"/>
                <a:gd name="connsiteY4" fmla="*/ 24253 h 2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6" h="24252">
                  <a:moveTo>
                    <a:pt x="12048" y="24253"/>
                  </a:moveTo>
                  <a:cubicBezTo>
                    <a:pt x="18776" y="24253"/>
                    <a:pt x="24097" y="18777"/>
                    <a:pt x="24097" y="12048"/>
                  </a:cubicBezTo>
                  <a:cubicBezTo>
                    <a:pt x="24097" y="5320"/>
                    <a:pt x="18620" y="0"/>
                    <a:pt x="12048" y="0"/>
                  </a:cubicBezTo>
                  <a:cubicBezTo>
                    <a:pt x="5320" y="0"/>
                    <a:pt x="0" y="5476"/>
                    <a:pt x="0" y="12048"/>
                  </a:cubicBezTo>
                  <a:cubicBezTo>
                    <a:pt x="0" y="18777"/>
                    <a:pt x="5320" y="24253"/>
                    <a:pt x="12048"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8" name="图形 13">
              <a:extLst>
                <a:ext uri="{FF2B5EF4-FFF2-40B4-BE49-F238E27FC236}">
                  <a16:creationId xmlns:a16="http://schemas.microsoft.com/office/drawing/2014/main" id="{9D2E91F4-42FA-F2D6-6525-2ADB50649CE1}"/>
                </a:ext>
              </a:extLst>
            </p:cNvPr>
            <p:cNvSpPr/>
            <p:nvPr/>
          </p:nvSpPr>
          <p:spPr>
            <a:xfrm>
              <a:off x="7500954" y="1902070"/>
              <a:ext cx="24096" cy="24252"/>
            </a:xfrm>
            <a:custGeom>
              <a:avLst/>
              <a:gdLst>
                <a:gd name="connsiteX0" fmla="*/ 12048 w 24096"/>
                <a:gd name="connsiteY0" fmla="*/ 24253 h 24252"/>
                <a:gd name="connsiteX1" fmla="*/ 24097 w 24096"/>
                <a:gd name="connsiteY1" fmla="*/ 12048 h 24252"/>
                <a:gd name="connsiteX2" fmla="*/ 12048 w 24096"/>
                <a:gd name="connsiteY2" fmla="*/ 0 h 24252"/>
                <a:gd name="connsiteX3" fmla="*/ 0 w 24096"/>
                <a:gd name="connsiteY3" fmla="*/ 12048 h 24252"/>
                <a:gd name="connsiteX4" fmla="*/ 12048 w 24096"/>
                <a:gd name="connsiteY4" fmla="*/ 24253 h 2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6" h="24252">
                  <a:moveTo>
                    <a:pt x="12048" y="24253"/>
                  </a:moveTo>
                  <a:cubicBezTo>
                    <a:pt x="18777" y="24253"/>
                    <a:pt x="24097" y="18777"/>
                    <a:pt x="24097" y="12048"/>
                  </a:cubicBezTo>
                  <a:cubicBezTo>
                    <a:pt x="24097" y="5320"/>
                    <a:pt x="18620" y="0"/>
                    <a:pt x="12048" y="0"/>
                  </a:cubicBezTo>
                  <a:cubicBezTo>
                    <a:pt x="5320" y="0"/>
                    <a:pt x="0" y="5476"/>
                    <a:pt x="0" y="12048"/>
                  </a:cubicBezTo>
                  <a:cubicBezTo>
                    <a:pt x="0" y="18620"/>
                    <a:pt x="5477" y="24253"/>
                    <a:pt x="12048"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9" name="图形 13">
              <a:extLst>
                <a:ext uri="{FF2B5EF4-FFF2-40B4-BE49-F238E27FC236}">
                  <a16:creationId xmlns:a16="http://schemas.microsoft.com/office/drawing/2014/main" id="{4D7138B4-EA24-D314-D877-334FBEFB5757}"/>
                </a:ext>
              </a:extLst>
            </p:cNvPr>
            <p:cNvSpPr/>
            <p:nvPr/>
          </p:nvSpPr>
          <p:spPr>
            <a:xfrm>
              <a:off x="7572928" y="1976863"/>
              <a:ext cx="36772" cy="36927"/>
            </a:xfrm>
            <a:custGeom>
              <a:avLst/>
              <a:gdLst>
                <a:gd name="connsiteX0" fmla="*/ 18309 w 36772"/>
                <a:gd name="connsiteY0" fmla="*/ 36927 h 36927"/>
                <a:gd name="connsiteX1" fmla="*/ 36773 w 36772"/>
                <a:gd name="connsiteY1" fmla="*/ 18464 h 36927"/>
                <a:gd name="connsiteX2" fmla="*/ 18309 w 36772"/>
                <a:gd name="connsiteY2" fmla="*/ 0 h 36927"/>
                <a:gd name="connsiteX3" fmla="*/ 2 w 36772"/>
                <a:gd name="connsiteY3" fmla="*/ 18464 h 36927"/>
                <a:gd name="connsiteX4" fmla="*/ 18309 w 36772"/>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2" h="36927">
                  <a:moveTo>
                    <a:pt x="18309" y="36927"/>
                  </a:moveTo>
                  <a:cubicBezTo>
                    <a:pt x="28480" y="36927"/>
                    <a:pt x="36773" y="28634"/>
                    <a:pt x="36773" y="18464"/>
                  </a:cubicBezTo>
                  <a:cubicBezTo>
                    <a:pt x="36773" y="8293"/>
                    <a:pt x="28480" y="0"/>
                    <a:pt x="18309" y="0"/>
                  </a:cubicBezTo>
                  <a:cubicBezTo>
                    <a:pt x="8139" y="0"/>
                    <a:pt x="2" y="8293"/>
                    <a:pt x="2" y="18464"/>
                  </a:cubicBezTo>
                  <a:cubicBezTo>
                    <a:pt x="-154" y="28791"/>
                    <a:pt x="8139" y="36927"/>
                    <a:pt x="18309"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0" name="图形 13">
              <a:extLst>
                <a:ext uri="{FF2B5EF4-FFF2-40B4-BE49-F238E27FC236}">
                  <a16:creationId xmlns:a16="http://schemas.microsoft.com/office/drawing/2014/main" id="{EC5A1157-99B4-621C-16B7-7161664FB24B}"/>
                </a:ext>
              </a:extLst>
            </p:cNvPr>
            <p:cNvSpPr/>
            <p:nvPr/>
          </p:nvSpPr>
          <p:spPr>
            <a:xfrm>
              <a:off x="7654452" y="2070277"/>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1" name="图形 13">
              <a:extLst>
                <a:ext uri="{FF2B5EF4-FFF2-40B4-BE49-F238E27FC236}">
                  <a16:creationId xmlns:a16="http://schemas.microsoft.com/office/drawing/2014/main" id="{07F277FA-36AC-ACD0-F5D8-1DF6F8931D6E}"/>
                </a:ext>
              </a:extLst>
            </p:cNvPr>
            <p:cNvSpPr/>
            <p:nvPr/>
          </p:nvSpPr>
          <p:spPr>
            <a:xfrm>
              <a:off x="7727055" y="2162908"/>
              <a:ext cx="14082" cy="14082"/>
            </a:xfrm>
            <a:custGeom>
              <a:avLst/>
              <a:gdLst>
                <a:gd name="connsiteX0" fmla="*/ 7041 w 14082"/>
                <a:gd name="connsiteY0" fmla="*/ 14082 h 14082"/>
                <a:gd name="connsiteX1" fmla="*/ 14082 w 14082"/>
                <a:gd name="connsiteY1" fmla="*/ 7041 h 14082"/>
                <a:gd name="connsiteX2" fmla="*/ 7041 w 14082"/>
                <a:gd name="connsiteY2" fmla="*/ 0 h 14082"/>
                <a:gd name="connsiteX3" fmla="*/ 0 w 14082"/>
                <a:gd name="connsiteY3" fmla="*/ 7041 h 14082"/>
                <a:gd name="connsiteX4" fmla="*/ 7041 w 14082"/>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7041" y="14082"/>
                  </a:moveTo>
                  <a:cubicBezTo>
                    <a:pt x="10953" y="14082"/>
                    <a:pt x="14082" y="10953"/>
                    <a:pt x="14082" y="7041"/>
                  </a:cubicBezTo>
                  <a:cubicBezTo>
                    <a:pt x="14082" y="3129"/>
                    <a:pt x="10953" y="0"/>
                    <a:pt x="7041" y="0"/>
                  </a:cubicBezTo>
                  <a:cubicBezTo>
                    <a:pt x="3129" y="0"/>
                    <a:pt x="0" y="3129"/>
                    <a:pt x="0" y="7041"/>
                  </a:cubicBezTo>
                  <a:cubicBezTo>
                    <a:pt x="0" y="10953"/>
                    <a:pt x="3129"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2" name="图形 13">
              <a:extLst>
                <a:ext uri="{FF2B5EF4-FFF2-40B4-BE49-F238E27FC236}">
                  <a16:creationId xmlns:a16="http://schemas.microsoft.com/office/drawing/2014/main" id="{E4653E15-EEAD-6AE8-4C90-CD03E4AFE129}"/>
                </a:ext>
              </a:extLst>
            </p:cNvPr>
            <p:cNvSpPr/>
            <p:nvPr/>
          </p:nvSpPr>
          <p:spPr>
            <a:xfrm>
              <a:off x="7786201" y="2250375"/>
              <a:ext cx="24253" cy="24253"/>
            </a:xfrm>
            <a:custGeom>
              <a:avLst/>
              <a:gdLst>
                <a:gd name="connsiteX0" fmla="*/ 12205 w 24253"/>
                <a:gd name="connsiteY0" fmla="*/ 24253 h 24253"/>
                <a:gd name="connsiteX1" fmla="*/ 24253 w 24253"/>
                <a:gd name="connsiteY1" fmla="*/ 12205 h 24253"/>
                <a:gd name="connsiteX2" fmla="*/ 12205 w 24253"/>
                <a:gd name="connsiteY2" fmla="*/ 0 h 24253"/>
                <a:gd name="connsiteX3" fmla="*/ 0 w 24253"/>
                <a:gd name="connsiteY3" fmla="*/ 12205 h 24253"/>
                <a:gd name="connsiteX4" fmla="*/ 12205 w 24253"/>
                <a:gd name="connsiteY4" fmla="*/ 24253 h 2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253">
                  <a:moveTo>
                    <a:pt x="12205" y="24253"/>
                  </a:moveTo>
                  <a:cubicBezTo>
                    <a:pt x="18933" y="24253"/>
                    <a:pt x="24253" y="18777"/>
                    <a:pt x="24253" y="12205"/>
                  </a:cubicBezTo>
                  <a:cubicBezTo>
                    <a:pt x="24253" y="5476"/>
                    <a:pt x="18776" y="0"/>
                    <a:pt x="12205" y="0"/>
                  </a:cubicBezTo>
                  <a:cubicBezTo>
                    <a:pt x="5476" y="0"/>
                    <a:pt x="0" y="5476"/>
                    <a:pt x="0" y="12205"/>
                  </a:cubicBezTo>
                  <a:cubicBezTo>
                    <a:pt x="156" y="18777"/>
                    <a:pt x="5633"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3" name="图形 13">
              <a:extLst>
                <a:ext uri="{FF2B5EF4-FFF2-40B4-BE49-F238E27FC236}">
                  <a16:creationId xmlns:a16="http://schemas.microsoft.com/office/drawing/2014/main" id="{A9A4CE0B-3ABC-3E2E-8D3C-E5D2E45DD651}"/>
                </a:ext>
              </a:extLst>
            </p:cNvPr>
            <p:cNvSpPr/>
            <p:nvPr/>
          </p:nvSpPr>
          <p:spPr>
            <a:xfrm>
              <a:off x="7850354" y="2350829"/>
              <a:ext cx="15021" cy="15021"/>
            </a:xfrm>
            <a:custGeom>
              <a:avLst/>
              <a:gdLst>
                <a:gd name="connsiteX0" fmla="*/ 15021 w 15021"/>
                <a:gd name="connsiteY0" fmla="*/ 7511 h 15021"/>
                <a:gd name="connsiteX1" fmla="*/ 7510 w 15021"/>
                <a:gd name="connsiteY1" fmla="*/ 15021 h 15021"/>
                <a:gd name="connsiteX2" fmla="*/ 0 w 15021"/>
                <a:gd name="connsiteY2" fmla="*/ 7511 h 15021"/>
                <a:gd name="connsiteX3" fmla="*/ 7510 w 15021"/>
                <a:gd name="connsiteY3" fmla="*/ 0 h 15021"/>
                <a:gd name="connsiteX4" fmla="*/ 15021 w 15021"/>
                <a:gd name="connsiteY4" fmla="*/ 751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15021" y="7511"/>
                  </a:moveTo>
                  <a:cubicBezTo>
                    <a:pt x="15021" y="11659"/>
                    <a:pt x="11658" y="15021"/>
                    <a:pt x="7510" y="15021"/>
                  </a:cubicBezTo>
                  <a:cubicBezTo>
                    <a:pt x="3362" y="15021"/>
                    <a:pt x="0" y="11659"/>
                    <a:pt x="0" y="7511"/>
                  </a:cubicBezTo>
                  <a:cubicBezTo>
                    <a:pt x="0" y="3363"/>
                    <a:pt x="3362" y="0"/>
                    <a:pt x="7510" y="0"/>
                  </a:cubicBezTo>
                  <a:cubicBezTo>
                    <a:pt x="11658" y="0"/>
                    <a:pt x="15021" y="3363"/>
                    <a:pt x="15021"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4" name="图形 13">
              <a:extLst>
                <a:ext uri="{FF2B5EF4-FFF2-40B4-BE49-F238E27FC236}">
                  <a16:creationId xmlns:a16="http://schemas.microsoft.com/office/drawing/2014/main" id="{408FFED6-4F9C-6F22-E044-D2A1EC324834}"/>
                </a:ext>
              </a:extLst>
            </p:cNvPr>
            <p:cNvSpPr/>
            <p:nvPr/>
          </p:nvSpPr>
          <p:spPr>
            <a:xfrm>
              <a:off x="7904493" y="2449719"/>
              <a:ext cx="15021" cy="15021"/>
            </a:xfrm>
            <a:custGeom>
              <a:avLst/>
              <a:gdLst>
                <a:gd name="connsiteX0" fmla="*/ 7511 w 15021"/>
                <a:gd name="connsiteY0" fmla="*/ 15021 h 15021"/>
                <a:gd name="connsiteX1" fmla="*/ 15022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2" y="11735"/>
                    <a:pt x="15022" y="7511"/>
                  </a:cubicBezTo>
                  <a:cubicBezTo>
                    <a:pt x="15022" y="3286"/>
                    <a:pt x="11579" y="0"/>
                    <a:pt x="7511" y="0"/>
                  </a:cubicBezTo>
                  <a:cubicBezTo>
                    <a:pt x="3442" y="0"/>
                    <a:pt x="0" y="3286"/>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5" name="图形 13">
              <a:extLst>
                <a:ext uri="{FF2B5EF4-FFF2-40B4-BE49-F238E27FC236}">
                  <a16:creationId xmlns:a16="http://schemas.microsoft.com/office/drawing/2014/main" id="{43F5F8C7-9FA4-CC64-AAB9-D16C118D1E4D}"/>
                </a:ext>
              </a:extLst>
            </p:cNvPr>
            <p:cNvSpPr/>
            <p:nvPr/>
          </p:nvSpPr>
          <p:spPr>
            <a:xfrm>
              <a:off x="7950495" y="2548296"/>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430"/>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6" name="图形 13">
              <a:extLst>
                <a:ext uri="{FF2B5EF4-FFF2-40B4-BE49-F238E27FC236}">
                  <a16:creationId xmlns:a16="http://schemas.microsoft.com/office/drawing/2014/main" id="{46C11299-9C6A-F56A-D887-42F83D4E36D7}"/>
                </a:ext>
              </a:extLst>
            </p:cNvPr>
            <p:cNvSpPr/>
            <p:nvPr/>
          </p:nvSpPr>
          <p:spPr>
            <a:xfrm>
              <a:off x="7998689" y="2657199"/>
              <a:ext cx="11578" cy="11578"/>
            </a:xfrm>
            <a:custGeom>
              <a:avLst/>
              <a:gdLst>
                <a:gd name="connsiteX0" fmla="*/ 5789 w 11578"/>
                <a:gd name="connsiteY0" fmla="*/ 11579 h 11578"/>
                <a:gd name="connsiteX1" fmla="*/ 11579 w 11578"/>
                <a:gd name="connsiteY1" fmla="*/ 5789 h 11578"/>
                <a:gd name="connsiteX2" fmla="*/ 5789 w 11578"/>
                <a:gd name="connsiteY2" fmla="*/ 0 h 11578"/>
                <a:gd name="connsiteX3" fmla="*/ 0 w 11578"/>
                <a:gd name="connsiteY3" fmla="*/ 5789 h 11578"/>
                <a:gd name="connsiteX4" fmla="*/ 5789 w 11578"/>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5789" y="11579"/>
                  </a:moveTo>
                  <a:cubicBezTo>
                    <a:pt x="9075" y="11579"/>
                    <a:pt x="11579" y="8919"/>
                    <a:pt x="11579" y="5789"/>
                  </a:cubicBezTo>
                  <a:cubicBezTo>
                    <a:pt x="11579" y="2504"/>
                    <a:pt x="8919" y="0"/>
                    <a:pt x="5789" y="0"/>
                  </a:cubicBezTo>
                  <a:cubicBezTo>
                    <a:pt x="2504" y="0"/>
                    <a:pt x="0" y="2660"/>
                    <a:pt x="0" y="5789"/>
                  </a:cubicBezTo>
                  <a:cubicBezTo>
                    <a:pt x="0" y="8919"/>
                    <a:pt x="2660" y="11579"/>
                    <a:pt x="5789"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7" name="图形 13">
              <a:extLst>
                <a:ext uri="{FF2B5EF4-FFF2-40B4-BE49-F238E27FC236}">
                  <a16:creationId xmlns:a16="http://schemas.microsoft.com/office/drawing/2014/main" id="{944F88D3-644A-2518-7266-2CD77C0489CB}"/>
                </a:ext>
              </a:extLst>
            </p:cNvPr>
            <p:cNvSpPr/>
            <p:nvPr/>
          </p:nvSpPr>
          <p:spPr>
            <a:xfrm>
              <a:off x="8034990" y="2761566"/>
              <a:ext cx="15021" cy="15021"/>
            </a:xfrm>
            <a:custGeom>
              <a:avLst/>
              <a:gdLst>
                <a:gd name="connsiteX0" fmla="*/ 7510 w 15021"/>
                <a:gd name="connsiteY0" fmla="*/ 15021 h 15021"/>
                <a:gd name="connsiteX1" fmla="*/ 15021 w 15021"/>
                <a:gd name="connsiteY1" fmla="*/ 7511 h 15021"/>
                <a:gd name="connsiteX2" fmla="*/ 7510 w 15021"/>
                <a:gd name="connsiteY2" fmla="*/ 0 h 15021"/>
                <a:gd name="connsiteX3" fmla="*/ 0 w 15021"/>
                <a:gd name="connsiteY3" fmla="*/ 7511 h 15021"/>
                <a:gd name="connsiteX4" fmla="*/ 7510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0" y="15021"/>
                  </a:moveTo>
                  <a:cubicBezTo>
                    <a:pt x="11735" y="15021"/>
                    <a:pt x="15021" y="11735"/>
                    <a:pt x="15021" y="7511"/>
                  </a:cubicBezTo>
                  <a:cubicBezTo>
                    <a:pt x="15021" y="3286"/>
                    <a:pt x="11579" y="0"/>
                    <a:pt x="7510" y="0"/>
                  </a:cubicBezTo>
                  <a:cubicBezTo>
                    <a:pt x="3286" y="0"/>
                    <a:pt x="0" y="3286"/>
                    <a:pt x="0" y="7511"/>
                  </a:cubicBezTo>
                  <a:cubicBezTo>
                    <a:pt x="0" y="11735"/>
                    <a:pt x="3286" y="15021"/>
                    <a:pt x="7510"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8" name="图形 13">
              <a:extLst>
                <a:ext uri="{FF2B5EF4-FFF2-40B4-BE49-F238E27FC236}">
                  <a16:creationId xmlns:a16="http://schemas.microsoft.com/office/drawing/2014/main" id="{04EE63EE-F6D3-96EB-43D1-F225F83AF2CF}"/>
                </a:ext>
              </a:extLst>
            </p:cNvPr>
            <p:cNvSpPr/>
            <p:nvPr/>
          </p:nvSpPr>
          <p:spPr>
            <a:xfrm>
              <a:off x="8066441" y="2868905"/>
              <a:ext cx="16585" cy="16742"/>
            </a:xfrm>
            <a:custGeom>
              <a:avLst/>
              <a:gdLst>
                <a:gd name="connsiteX0" fmla="*/ 8293 w 16585"/>
                <a:gd name="connsiteY0" fmla="*/ 16742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831" y="16742"/>
                    <a:pt x="16586" y="12987"/>
                    <a:pt x="16586" y="8293"/>
                  </a:cubicBezTo>
                  <a:cubicBezTo>
                    <a:pt x="16586" y="3599"/>
                    <a:pt x="12831" y="0"/>
                    <a:pt x="8293" y="0"/>
                  </a:cubicBezTo>
                  <a:cubicBezTo>
                    <a:pt x="3599" y="0"/>
                    <a:pt x="0" y="3755"/>
                    <a:pt x="0" y="8293"/>
                  </a:cubicBezTo>
                  <a:cubicBezTo>
                    <a:pt x="0" y="12831"/>
                    <a:pt x="3756"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9" name="图形 13">
              <a:extLst>
                <a:ext uri="{FF2B5EF4-FFF2-40B4-BE49-F238E27FC236}">
                  <a16:creationId xmlns:a16="http://schemas.microsoft.com/office/drawing/2014/main" id="{235A43EE-39FE-E400-60DA-133B6149173A}"/>
                </a:ext>
              </a:extLst>
            </p:cNvPr>
            <p:cNvSpPr/>
            <p:nvPr/>
          </p:nvSpPr>
          <p:spPr>
            <a:xfrm>
              <a:off x="8098361" y="2983754"/>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0" name="图形 13">
              <a:extLst>
                <a:ext uri="{FF2B5EF4-FFF2-40B4-BE49-F238E27FC236}">
                  <a16:creationId xmlns:a16="http://schemas.microsoft.com/office/drawing/2014/main" id="{327C8821-7519-87B0-1C13-19DA72CAC618}"/>
                </a:ext>
              </a:extLst>
            </p:cNvPr>
            <p:cNvSpPr/>
            <p:nvPr/>
          </p:nvSpPr>
          <p:spPr>
            <a:xfrm>
              <a:off x="8119015" y="3094692"/>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7" y="5946"/>
                    <a:pt x="5946" y="4694"/>
                    <a:pt x="5946" y="2973"/>
                  </a:cubicBezTo>
                  <a:cubicBezTo>
                    <a:pt x="5946" y="1408"/>
                    <a:pt x="4694" y="0"/>
                    <a:pt x="2973" y="0"/>
                  </a:cubicBezTo>
                  <a:cubicBezTo>
                    <a:pt x="1408" y="0"/>
                    <a:pt x="0" y="1252"/>
                    <a:pt x="0" y="2973"/>
                  </a:cubicBezTo>
                  <a:cubicBezTo>
                    <a:pt x="0" y="4538"/>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1" name="图形 13">
              <a:extLst>
                <a:ext uri="{FF2B5EF4-FFF2-40B4-BE49-F238E27FC236}">
                  <a16:creationId xmlns:a16="http://schemas.microsoft.com/office/drawing/2014/main" id="{60D4A736-8AC2-5291-A652-031680983F61}"/>
                </a:ext>
              </a:extLst>
            </p:cNvPr>
            <p:cNvSpPr/>
            <p:nvPr/>
          </p:nvSpPr>
          <p:spPr>
            <a:xfrm>
              <a:off x="8134349" y="3207039"/>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755"/>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2" name="图形 13">
              <a:extLst>
                <a:ext uri="{FF2B5EF4-FFF2-40B4-BE49-F238E27FC236}">
                  <a16:creationId xmlns:a16="http://schemas.microsoft.com/office/drawing/2014/main" id="{5D049BBA-4CF4-DE49-0D25-E215812CC54D}"/>
                </a:ext>
              </a:extLst>
            </p:cNvPr>
            <p:cNvSpPr/>
            <p:nvPr/>
          </p:nvSpPr>
          <p:spPr>
            <a:xfrm>
              <a:off x="8143268" y="3319385"/>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3" name="图形 13">
              <a:extLst>
                <a:ext uri="{FF2B5EF4-FFF2-40B4-BE49-F238E27FC236}">
                  <a16:creationId xmlns:a16="http://schemas.microsoft.com/office/drawing/2014/main" id="{21D3A2A3-6446-7CAD-1BF3-CFC36345ACC4}"/>
                </a:ext>
              </a:extLst>
            </p:cNvPr>
            <p:cNvSpPr/>
            <p:nvPr/>
          </p:nvSpPr>
          <p:spPr>
            <a:xfrm>
              <a:off x="8273921" y="3434078"/>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156"/>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4" name="图形 13">
              <a:extLst>
                <a:ext uri="{FF2B5EF4-FFF2-40B4-BE49-F238E27FC236}">
                  <a16:creationId xmlns:a16="http://schemas.microsoft.com/office/drawing/2014/main" id="{41CABEF0-3F33-B7F9-27DA-22040176D8FD}"/>
                </a:ext>
              </a:extLst>
            </p:cNvPr>
            <p:cNvSpPr/>
            <p:nvPr/>
          </p:nvSpPr>
          <p:spPr>
            <a:xfrm>
              <a:off x="8271105" y="354689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156"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5" name="图形 13">
              <a:extLst>
                <a:ext uri="{FF2B5EF4-FFF2-40B4-BE49-F238E27FC236}">
                  <a16:creationId xmlns:a16="http://schemas.microsoft.com/office/drawing/2014/main" id="{85C3DBD9-C9B0-C653-671B-3A2DED1F76A9}"/>
                </a:ext>
              </a:extLst>
            </p:cNvPr>
            <p:cNvSpPr/>
            <p:nvPr/>
          </p:nvSpPr>
          <p:spPr>
            <a:xfrm>
              <a:off x="8262656" y="3659396"/>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626" y="939"/>
                    <a:pt x="939" y="782"/>
                    <a:pt x="939" y="469"/>
                  </a:cubicBezTo>
                  <a:cubicBezTo>
                    <a:pt x="939" y="313"/>
                    <a:pt x="782" y="0"/>
                    <a:pt x="469" y="0"/>
                  </a:cubicBezTo>
                  <a:cubicBezTo>
                    <a:pt x="313" y="0"/>
                    <a:pt x="0" y="157"/>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6" name="图形 13">
              <a:extLst>
                <a:ext uri="{FF2B5EF4-FFF2-40B4-BE49-F238E27FC236}">
                  <a16:creationId xmlns:a16="http://schemas.microsoft.com/office/drawing/2014/main" id="{F1488D7C-9DD6-7EF6-B823-42ACDB7EFE5D}"/>
                </a:ext>
              </a:extLst>
            </p:cNvPr>
            <p:cNvSpPr/>
            <p:nvPr/>
          </p:nvSpPr>
          <p:spPr>
            <a:xfrm>
              <a:off x="8248729" y="3771273"/>
              <a:ext cx="939" cy="938"/>
            </a:xfrm>
            <a:custGeom>
              <a:avLst/>
              <a:gdLst>
                <a:gd name="connsiteX0" fmla="*/ 469 w 939"/>
                <a:gd name="connsiteY0" fmla="*/ 939 h 938"/>
                <a:gd name="connsiteX1" fmla="*/ 939 w 939"/>
                <a:gd name="connsiteY1" fmla="*/ 469 h 938"/>
                <a:gd name="connsiteX2" fmla="*/ 469 w 939"/>
                <a:gd name="connsiteY2" fmla="*/ 0 h 938"/>
                <a:gd name="connsiteX3" fmla="*/ 0 w 939"/>
                <a:gd name="connsiteY3" fmla="*/ 469 h 938"/>
                <a:gd name="connsiteX4" fmla="*/ 469 w 939"/>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 h="938">
                  <a:moveTo>
                    <a:pt x="469" y="939"/>
                  </a:moveTo>
                  <a:cubicBezTo>
                    <a:pt x="626" y="939"/>
                    <a:pt x="939" y="782"/>
                    <a:pt x="939" y="469"/>
                  </a:cubicBezTo>
                  <a:cubicBezTo>
                    <a:pt x="939" y="313"/>
                    <a:pt x="783"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7" name="图形 13">
              <a:extLst>
                <a:ext uri="{FF2B5EF4-FFF2-40B4-BE49-F238E27FC236}">
                  <a16:creationId xmlns:a16="http://schemas.microsoft.com/office/drawing/2014/main" id="{2A9BFE97-C544-7A6C-7C25-947AEDBEA027}"/>
                </a:ext>
              </a:extLst>
            </p:cNvPr>
            <p:cNvSpPr/>
            <p:nvPr/>
          </p:nvSpPr>
          <p:spPr>
            <a:xfrm>
              <a:off x="8203979" y="399221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157"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8" name="图形 13">
              <a:extLst>
                <a:ext uri="{FF2B5EF4-FFF2-40B4-BE49-F238E27FC236}">
                  <a16:creationId xmlns:a16="http://schemas.microsoft.com/office/drawing/2014/main" id="{7039C593-A540-3FC9-9D65-F85147F9FACC}"/>
                </a:ext>
              </a:extLst>
            </p:cNvPr>
            <p:cNvSpPr/>
            <p:nvPr/>
          </p:nvSpPr>
          <p:spPr>
            <a:xfrm>
              <a:off x="8173467" y="410080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3" y="939"/>
                    <a:pt x="939" y="782"/>
                    <a:pt x="939" y="469"/>
                  </a:cubicBezTo>
                  <a:cubicBezTo>
                    <a:pt x="939" y="313"/>
                    <a:pt x="783" y="0"/>
                    <a:pt x="469" y="0"/>
                  </a:cubicBezTo>
                  <a:cubicBezTo>
                    <a:pt x="157"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9" name="图形 13">
              <a:extLst>
                <a:ext uri="{FF2B5EF4-FFF2-40B4-BE49-F238E27FC236}">
                  <a16:creationId xmlns:a16="http://schemas.microsoft.com/office/drawing/2014/main" id="{66B1267E-8BAC-78E1-8CE9-143D7E86DC84}"/>
                </a:ext>
              </a:extLst>
            </p:cNvPr>
            <p:cNvSpPr/>
            <p:nvPr/>
          </p:nvSpPr>
          <p:spPr>
            <a:xfrm>
              <a:off x="8137479" y="420782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7"/>
                    <a:pt x="0" y="469"/>
                  </a:cubicBezTo>
                  <a:cubicBezTo>
                    <a:pt x="157" y="626"/>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0" name="图形 13">
              <a:extLst>
                <a:ext uri="{FF2B5EF4-FFF2-40B4-BE49-F238E27FC236}">
                  <a16:creationId xmlns:a16="http://schemas.microsoft.com/office/drawing/2014/main" id="{F2D01F17-4EFF-2211-A93F-91BA55B13B29}"/>
                </a:ext>
              </a:extLst>
            </p:cNvPr>
            <p:cNvSpPr/>
            <p:nvPr/>
          </p:nvSpPr>
          <p:spPr>
            <a:xfrm>
              <a:off x="8096014" y="4312506"/>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1" name="图形 13">
              <a:extLst>
                <a:ext uri="{FF2B5EF4-FFF2-40B4-BE49-F238E27FC236}">
                  <a16:creationId xmlns:a16="http://schemas.microsoft.com/office/drawing/2014/main" id="{FE3B33A7-52FD-F5A3-8037-FABB62BA876B}"/>
                </a:ext>
              </a:extLst>
            </p:cNvPr>
            <p:cNvSpPr/>
            <p:nvPr/>
          </p:nvSpPr>
          <p:spPr>
            <a:xfrm>
              <a:off x="8050011" y="441562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7"/>
                    <a:pt x="782" y="0"/>
                    <a:pt x="469" y="0"/>
                  </a:cubicBezTo>
                  <a:cubicBezTo>
                    <a:pt x="313" y="0"/>
                    <a:pt x="0" y="157"/>
                    <a:pt x="0" y="469"/>
                  </a:cubicBezTo>
                  <a:cubicBezTo>
                    <a:pt x="0" y="626"/>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2" name="图形 13">
              <a:extLst>
                <a:ext uri="{FF2B5EF4-FFF2-40B4-BE49-F238E27FC236}">
                  <a16:creationId xmlns:a16="http://schemas.microsoft.com/office/drawing/2014/main" id="{2B17C5C5-AE89-950E-1836-89BFD8102AD9}"/>
                </a:ext>
              </a:extLst>
            </p:cNvPr>
            <p:cNvSpPr/>
            <p:nvPr/>
          </p:nvSpPr>
          <p:spPr>
            <a:xfrm>
              <a:off x="7815148" y="4799913"/>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782" y="939"/>
                    <a:pt x="939" y="782"/>
                    <a:pt x="939" y="469"/>
                  </a:cubicBezTo>
                  <a:cubicBezTo>
                    <a:pt x="939" y="313"/>
                    <a:pt x="782" y="0"/>
                    <a:pt x="469" y="0"/>
                  </a:cubicBezTo>
                  <a:cubicBezTo>
                    <a:pt x="313" y="0"/>
                    <a:pt x="0" y="157"/>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3" name="图形 13">
              <a:extLst>
                <a:ext uri="{FF2B5EF4-FFF2-40B4-BE49-F238E27FC236}">
                  <a16:creationId xmlns:a16="http://schemas.microsoft.com/office/drawing/2014/main" id="{5EF5EDE2-B420-3F06-F1D5-7D86BEC0CFB3}"/>
                </a:ext>
              </a:extLst>
            </p:cNvPr>
            <p:cNvSpPr/>
            <p:nvPr/>
          </p:nvSpPr>
          <p:spPr>
            <a:xfrm>
              <a:off x="7670099" y="497265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4" name="图形 13">
              <a:extLst>
                <a:ext uri="{FF2B5EF4-FFF2-40B4-BE49-F238E27FC236}">
                  <a16:creationId xmlns:a16="http://schemas.microsoft.com/office/drawing/2014/main" id="{561F0644-6BF6-8CF2-2C25-E5A8DAF8903E}"/>
                </a:ext>
              </a:extLst>
            </p:cNvPr>
            <p:cNvSpPr/>
            <p:nvPr/>
          </p:nvSpPr>
          <p:spPr>
            <a:xfrm>
              <a:off x="7591394" y="505339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5" name="图形 13">
              <a:extLst>
                <a:ext uri="{FF2B5EF4-FFF2-40B4-BE49-F238E27FC236}">
                  <a16:creationId xmlns:a16="http://schemas.microsoft.com/office/drawing/2014/main" id="{25B0547D-E386-5679-FE50-FC29A4141BDB}"/>
                </a:ext>
              </a:extLst>
            </p:cNvPr>
            <p:cNvSpPr/>
            <p:nvPr/>
          </p:nvSpPr>
          <p:spPr>
            <a:xfrm>
              <a:off x="7043902" y="544692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6" name="图形 13">
              <a:extLst>
                <a:ext uri="{FF2B5EF4-FFF2-40B4-BE49-F238E27FC236}">
                  <a16:creationId xmlns:a16="http://schemas.microsoft.com/office/drawing/2014/main" id="{A6466293-7A4D-8420-D402-DBC38D3CB2AC}"/>
                </a:ext>
              </a:extLst>
            </p:cNvPr>
            <p:cNvSpPr/>
            <p:nvPr/>
          </p:nvSpPr>
          <p:spPr>
            <a:xfrm>
              <a:off x="3850639" y="276751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626"/>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7" name="图形 13">
              <a:extLst>
                <a:ext uri="{FF2B5EF4-FFF2-40B4-BE49-F238E27FC236}">
                  <a16:creationId xmlns:a16="http://schemas.microsoft.com/office/drawing/2014/main" id="{E4FF0B2F-82B4-07DA-B8CC-2A2DDAF5DB69}"/>
                </a:ext>
              </a:extLst>
            </p:cNvPr>
            <p:cNvSpPr/>
            <p:nvPr/>
          </p:nvSpPr>
          <p:spPr>
            <a:xfrm>
              <a:off x="3886470" y="266048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8" name="图形 13">
              <a:extLst>
                <a:ext uri="{FF2B5EF4-FFF2-40B4-BE49-F238E27FC236}">
                  <a16:creationId xmlns:a16="http://schemas.microsoft.com/office/drawing/2014/main" id="{D3FA8BE1-795E-7F78-949C-A4B5E43D07DF}"/>
                </a:ext>
              </a:extLst>
            </p:cNvPr>
            <p:cNvSpPr/>
            <p:nvPr/>
          </p:nvSpPr>
          <p:spPr>
            <a:xfrm>
              <a:off x="3974094" y="245269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9" name="图形 13">
              <a:extLst>
                <a:ext uri="{FF2B5EF4-FFF2-40B4-BE49-F238E27FC236}">
                  <a16:creationId xmlns:a16="http://schemas.microsoft.com/office/drawing/2014/main" id="{D4EB2D9E-696B-CB71-4621-E45F8227FA8E}"/>
                </a:ext>
              </a:extLst>
            </p:cNvPr>
            <p:cNvSpPr/>
            <p:nvPr/>
          </p:nvSpPr>
          <p:spPr>
            <a:xfrm>
              <a:off x="4025573" y="235239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156"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0" name="图形 13">
              <a:extLst>
                <a:ext uri="{FF2B5EF4-FFF2-40B4-BE49-F238E27FC236}">
                  <a16:creationId xmlns:a16="http://schemas.microsoft.com/office/drawing/2014/main" id="{AFB6C7A3-FF3A-874E-A165-FE28BF874A7F}"/>
                </a:ext>
              </a:extLst>
            </p:cNvPr>
            <p:cNvSpPr/>
            <p:nvPr/>
          </p:nvSpPr>
          <p:spPr>
            <a:xfrm>
              <a:off x="4081903" y="225475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7"/>
                    <a:pt x="0" y="469"/>
                  </a:cubicBezTo>
                  <a:cubicBezTo>
                    <a:pt x="156" y="626"/>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1" name="图形 13">
              <a:extLst>
                <a:ext uri="{FF2B5EF4-FFF2-40B4-BE49-F238E27FC236}">
                  <a16:creationId xmlns:a16="http://schemas.microsoft.com/office/drawing/2014/main" id="{DD488A28-7126-1BE5-79DB-70F081DA71FD}"/>
                </a:ext>
              </a:extLst>
            </p:cNvPr>
            <p:cNvSpPr/>
            <p:nvPr/>
          </p:nvSpPr>
          <p:spPr>
            <a:xfrm>
              <a:off x="4143083" y="215993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2" name="图形 13">
              <a:extLst>
                <a:ext uri="{FF2B5EF4-FFF2-40B4-BE49-F238E27FC236}">
                  <a16:creationId xmlns:a16="http://schemas.microsoft.com/office/drawing/2014/main" id="{D3F7A1D6-643F-65A6-CCFE-F1E9B66A19EA}"/>
                </a:ext>
              </a:extLst>
            </p:cNvPr>
            <p:cNvSpPr/>
            <p:nvPr/>
          </p:nvSpPr>
          <p:spPr>
            <a:xfrm>
              <a:off x="4208957" y="206839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3" name="图形 13">
              <a:extLst>
                <a:ext uri="{FF2B5EF4-FFF2-40B4-BE49-F238E27FC236}">
                  <a16:creationId xmlns:a16="http://schemas.microsoft.com/office/drawing/2014/main" id="{E0213C13-AAE0-0A9B-E18D-C5C571DADC73}"/>
                </a:ext>
              </a:extLst>
            </p:cNvPr>
            <p:cNvSpPr/>
            <p:nvPr/>
          </p:nvSpPr>
          <p:spPr>
            <a:xfrm>
              <a:off x="4279213" y="198014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4" name="图形 13">
              <a:extLst>
                <a:ext uri="{FF2B5EF4-FFF2-40B4-BE49-F238E27FC236}">
                  <a16:creationId xmlns:a16="http://schemas.microsoft.com/office/drawing/2014/main" id="{9F2A4912-6C65-B439-24AD-92CE143F20F4}"/>
                </a:ext>
              </a:extLst>
            </p:cNvPr>
            <p:cNvSpPr/>
            <p:nvPr/>
          </p:nvSpPr>
          <p:spPr>
            <a:xfrm>
              <a:off x="4353850" y="189565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5" name="图形 13">
              <a:extLst>
                <a:ext uri="{FF2B5EF4-FFF2-40B4-BE49-F238E27FC236}">
                  <a16:creationId xmlns:a16="http://schemas.microsoft.com/office/drawing/2014/main" id="{A5E4AE0A-261C-73A6-2878-6200B7F69F14}"/>
                </a:ext>
              </a:extLst>
            </p:cNvPr>
            <p:cNvSpPr/>
            <p:nvPr/>
          </p:nvSpPr>
          <p:spPr>
            <a:xfrm>
              <a:off x="4432711" y="181491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6" name="图形 13">
              <a:extLst>
                <a:ext uri="{FF2B5EF4-FFF2-40B4-BE49-F238E27FC236}">
                  <a16:creationId xmlns:a16="http://schemas.microsoft.com/office/drawing/2014/main" id="{8FD8CE50-D59D-B438-60AE-238F10637AD8}"/>
                </a:ext>
              </a:extLst>
            </p:cNvPr>
            <p:cNvSpPr/>
            <p:nvPr/>
          </p:nvSpPr>
          <p:spPr>
            <a:xfrm>
              <a:off x="4515015" y="1737932"/>
              <a:ext cx="1564" cy="1564"/>
            </a:xfrm>
            <a:custGeom>
              <a:avLst/>
              <a:gdLst>
                <a:gd name="connsiteX0" fmla="*/ 1565 w 1564"/>
                <a:gd name="connsiteY0" fmla="*/ 782 h 1564"/>
                <a:gd name="connsiteX1" fmla="*/ 782 w 1564"/>
                <a:gd name="connsiteY1" fmla="*/ 1565 h 1564"/>
                <a:gd name="connsiteX2" fmla="*/ 0 w 1564"/>
                <a:gd name="connsiteY2" fmla="*/ 782 h 1564"/>
                <a:gd name="connsiteX3" fmla="*/ 782 w 1564"/>
                <a:gd name="connsiteY3" fmla="*/ 0 h 1564"/>
                <a:gd name="connsiteX4" fmla="*/ 1565 w 1564"/>
                <a:gd name="connsiteY4" fmla="*/ 782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1565" y="782"/>
                  </a:moveTo>
                  <a:cubicBezTo>
                    <a:pt x="1565" y="1214"/>
                    <a:pt x="1214" y="1565"/>
                    <a:pt x="782" y="1565"/>
                  </a:cubicBezTo>
                  <a:cubicBezTo>
                    <a:pt x="350" y="1565"/>
                    <a:pt x="0" y="1214"/>
                    <a:pt x="0" y="782"/>
                  </a:cubicBezTo>
                  <a:cubicBezTo>
                    <a:pt x="0" y="350"/>
                    <a:pt x="350" y="0"/>
                    <a:pt x="782" y="0"/>
                  </a:cubicBezTo>
                  <a:cubicBezTo>
                    <a:pt x="1214" y="0"/>
                    <a:pt x="1565" y="350"/>
                    <a:pt x="1565" y="7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7" name="图形 13">
              <a:extLst>
                <a:ext uri="{FF2B5EF4-FFF2-40B4-BE49-F238E27FC236}">
                  <a16:creationId xmlns:a16="http://schemas.microsoft.com/office/drawing/2014/main" id="{E341A507-081E-D9A2-06F7-18C8399AA7A1}"/>
                </a:ext>
              </a:extLst>
            </p:cNvPr>
            <p:cNvSpPr/>
            <p:nvPr/>
          </p:nvSpPr>
          <p:spPr>
            <a:xfrm>
              <a:off x="4601387" y="1665486"/>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095"/>
                    <a:pt x="1565" y="782"/>
                  </a:cubicBezTo>
                  <a:cubicBezTo>
                    <a:pt x="1565" y="469"/>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8" name="图形 13">
              <a:extLst>
                <a:ext uri="{FF2B5EF4-FFF2-40B4-BE49-F238E27FC236}">
                  <a16:creationId xmlns:a16="http://schemas.microsoft.com/office/drawing/2014/main" id="{4CE901AC-27E2-1A84-A427-4736778C49D8}"/>
                </a:ext>
              </a:extLst>
            </p:cNvPr>
            <p:cNvSpPr/>
            <p:nvPr/>
          </p:nvSpPr>
          <p:spPr>
            <a:xfrm>
              <a:off x="4691358" y="1597421"/>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9" name="图形 13">
              <a:extLst>
                <a:ext uri="{FF2B5EF4-FFF2-40B4-BE49-F238E27FC236}">
                  <a16:creationId xmlns:a16="http://schemas.microsoft.com/office/drawing/2014/main" id="{2BBF7D75-4FA0-9727-DD83-366B575C43D3}"/>
                </a:ext>
              </a:extLst>
            </p:cNvPr>
            <p:cNvSpPr/>
            <p:nvPr/>
          </p:nvSpPr>
          <p:spPr>
            <a:xfrm>
              <a:off x="4784458" y="1533894"/>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0" name="图形 13">
              <a:extLst>
                <a:ext uri="{FF2B5EF4-FFF2-40B4-BE49-F238E27FC236}">
                  <a16:creationId xmlns:a16="http://schemas.microsoft.com/office/drawing/2014/main" id="{C530719E-FEC9-A7B3-F30E-324FF69DD3A2}"/>
                </a:ext>
              </a:extLst>
            </p:cNvPr>
            <p:cNvSpPr/>
            <p:nvPr/>
          </p:nvSpPr>
          <p:spPr>
            <a:xfrm>
              <a:off x="4879436" y="147380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1" name="图形 13">
              <a:extLst>
                <a:ext uri="{FF2B5EF4-FFF2-40B4-BE49-F238E27FC236}">
                  <a16:creationId xmlns:a16="http://schemas.microsoft.com/office/drawing/2014/main" id="{028D07D2-B7BD-9E72-E762-CBDFDAAF99B9}"/>
                </a:ext>
              </a:extLst>
            </p:cNvPr>
            <p:cNvSpPr/>
            <p:nvPr/>
          </p:nvSpPr>
          <p:spPr>
            <a:xfrm>
              <a:off x="4979265" y="1420609"/>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2" name="图形 13">
              <a:extLst>
                <a:ext uri="{FF2B5EF4-FFF2-40B4-BE49-F238E27FC236}">
                  <a16:creationId xmlns:a16="http://schemas.microsoft.com/office/drawing/2014/main" id="{E1363848-E21E-3F3E-91DF-58F2F0A4DEEC}"/>
                </a:ext>
              </a:extLst>
            </p:cNvPr>
            <p:cNvSpPr/>
            <p:nvPr/>
          </p:nvSpPr>
          <p:spPr>
            <a:xfrm>
              <a:off x="5079719" y="1370382"/>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3" name="图形 13">
              <a:extLst>
                <a:ext uri="{FF2B5EF4-FFF2-40B4-BE49-F238E27FC236}">
                  <a16:creationId xmlns:a16="http://schemas.microsoft.com/office/drawing/2014/main" id="{1826981D-B606-3398-B2E0-E7231702C647}"/>
                </a:ext>
              </a:extLst>
            </p:cNvPr>
            <p:cNvSpPr/>
            <p:nvPr/>
          </p:nvSpPr>
          <p:spPr>
            <a:xfrm>
              <a:off x="5185650" y="132860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4" name="图形 13">
              <a:extLst>
                <a:ext uri="{FF2B5EF4-FFF2-40B4-BE49-F238E27FC236}">
                  <a16:creationId xmlns:a16="http://schemas.microsoft.com/office/drawing/2014/main" id="{F43E1D12-6C63-195F-16A9-0D1196C92FB7}"/>
                </a:ext>
              </a:extLst>
            </p:cNvPr>
            <p:cNvSpPr/>
            <p:nvPr/>
          </p:nvSpPr>
          <p:spPr>
            <a:xfrm>
              <a:off x="5290799" y="1289330"/>
              <a:ext cx="2503" cy="2503"/>
            </a:xfrm>
            <a:custGeom>
              <a:avLst/>
              <a:gdLst>
                <a:gd name="connsiteX0" fmla="*/ 2503 w 2503"/>
                <a:gd name="connsiteY0" fmla="*/ 1252 h 2503"/>
                <a:gd name="connsiteX1" fmla="*/ 1252 w 2503"/>
                <a:gd name="connsiteY1" fmla="*/ 2504 h 2503"/>
                <a:gd name="connsiteX2" fmla="*/ 0 w 2503"/>
                <a:gd name="connsiteY2" fmla="*/ 1252 h 2503"/>
                <a:gd name="connsiteX3" fmla="*/ 1252 w 2503"/>
                <a:gd name="connsiteY3" fmla="*/ 0 h 2503"/>
                <a:gd name="connsiteX4" fmla="*/ 2503 w 2503"/>
                <a:gd name="connsiteY4" fmla="*/ 1252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2503" y="1252"/>
                  </a:moveTo>
                  <a:cubicBezTo>
                    <a:pt x="2503" y="1943"/>
                    <a:pt x="1943" y="2504"/>
                    <a:pt x="1252" y="2504"/>
                  </a:cubicBezTo>
                  <a:cubicBezTo>
                    <a:pt x="560" y="2504"/>
                    <a:pt x="0" y="1943"/>
                    <a:pt x="0" y="1252"/>
                  </a:cubicBezTo>
                  <a:cubicBezTo>
                    <a:pt x="0" y="560"/>
                    <a:pt x="560" y="0"/>
                    <a:pt x="1252" y="0"/>
                  </a:cubicBezTo>
                  <a:cubicBezTo>
                    <a:pt x="1943" y="0"/>
                    <a:pt x="2503" y="560"/>
                    <a:pt x="2503" y="125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5" name="图形 13">
              <a:extLst>
                <a:ext uri="{FF2B5EF4-FFF2-40B4-BE49-F238E27FC236}">
                  <a16:creationId xmlns:a16="http://schemas.microsoft.com/office/drawing/2014/main" id="{9D2F51D2-8C67-61ED-6187-56708DBF1911}"/>
                </a:ext>
              </a:extLst>
            </p:cNvPr>
            <p:cNvSpPr/>
            <p:nvPr/>
          </p:nvSpPr>
          <p:spPr>
            <a:xfrm>
              <a:off x="5397825" y="1255219"/>
              <a:ext cx="4068" cy="4068"/>
            </a:xfrm>
            <a:custGeom>
              <a:avLst/>
              <a:gdLst>
                <a:gd name="connsiteX0" fmla="*/ 4068 w 4068"/>
                <a:gd name="connsiteY0" fmla="*/ 2034 h 4068"/>
                <a:gd name="connsiteX1" fmla="*/ 2034 w 4068"/>
                <a:gd name="connsiteY1" fmla="*/ 4068 h 4068"/>
                <a:gd name="connsiteX2" fmla="*/ 0 w 4068"/>
                <a:gd name="connsiteY2" fmla="*/ 2034 h 4068"/>
                <a:gd name="connsiteX3" fmla="*/ 2034 w 4068"/>
                <a:gd name="connsiteY3" fmla="*/ 0 h 4068"/>
                <a:gd name="connsiteX4" fmla="*/ 4068 w 4068"/>
                <a:gd name="connsiteY4" fmla="*/ 2034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4068" y="2034"/>
                  </a:moveTo>
                  <a:cubicBezTo>
                    <a:pt x="4068" y="3158"/>
                    <a:pt x="3158" y="4068"/>
                    <a:pt x="2034" y="4068"/>
                  </a:cubicBezTo>
                  <a:cubicBezTo>
                    <a:pt x="911" y="4068"/>
                    <a:pt x="0" y="3158"/>
                    <a:pt x="0" y="2034"/>
                  </a:cubicBezTo>
                  <a:cubicBezTo>
                    <a:pt x="0" y="911"/>
                    <a:pt x="911" y="0"/>
                    <a:pt x="2034" y="0"/>
                  </a:cubicBezTo>
                  <a:cubicBezTo>
                    <a:pt x="3158" y="0"/>
                    <a:pt x="4068" y="911"/>
                    <a:pt x="4068" y="203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6" name="图形 13">
              <a:extLst>
                <a:ext uri="{FF2B5EF4-FFF2-40B4-BE49-F238E27FC236}">
                  <a16:creationId xmlns:a16="http://schemas.microsoft.com/office/drawing/2014/main" id="{6963E9A0-9378-7F56-89CF-B7C09873E59D}"/>
                </a:ext>
              </a:extLst>
            </p:cNvPr>
            <p:cNvSpPr/>
            <p:nvPr/>
          </p:nvSpPr>
          <p:spPr>
            <a:xfrm>
              <a:off x="5506260" y="1226429"/>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694"/>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7" name="图形 13">
              <a:extLst>
                <a:ext uri="{FF2B5EF4-FFF2-40B4-BE49-F238E27FC236}">
                  <a16:creationId xmlns:a16="http://schemas.microsoft.com/office/drawing/2014/main" id="{D6A91358-A199-B7F8-61E3-4E1E74815914}"/>
                </a:ext>
              </a:extLst>
            </p:cNvPr>
            <p:cNvSpPr/>
            <p:nvPr/>
          </p:nvSpPr>
          <p:spPr>
            <a:xfrm>
              <a:off x="5618919" y="1206244"/>
              <a:ext cx="1564" cy="1564"/>
            </a:xfrm>
            <a:custGeom>
              <a:avLst/>
              <a:gdLst>
                <a:gd name="connsiteX0" fmla="*/ 1565 w 1564"/>
                <a:gd name="connsiteY0" fmla="*/ 782 h 1564"/>
                <a:gd name="connsiteX1" fmla="*/ 782 w 1564"/>
                <a:gd name="connsiteY1" fmla="*/ 1565 h 1564"/>
                <a:gd name="connsiteX2" fmla="*/ 0 w 1564"/>
                <a:gd name="connsiteY2" fmla="*/ 782 h 1564"/>
                <a:gd name="connsiteX3" fmla="*/ 782 w 1564"/>
                <a:gd name="connsiteY3" fmla="*/ 0 h 1564"/>
                <a:gd name="connsiteX4" fmla="*/ 1565 w 1564"/>
                <a:gd name="connsiteY4" fmla="*/ 782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1565" y="782"/>
                  </a:moveTo>
                  <a:cubicBezTo>
                    <a:pt x="1565" y="1214"/>
                    <a:pt x="1214" y="1565"/>
                    <a:pt x="782" y="1565"/>
                  </a:cubicBezTo>
                  <a:cubicBezTo>
                    <a:pt x="350" y="1565"/>
                    <a:pt x="0" y="1214"/>
                    <a:pt x="0" y="782"/>
                  </a:cubicBezTo>
                  <a:cubicBezTo>
                    <a:pt x="0" y="350"/>
                    <a:pt x="350" y="0"/>
                    <a:pt x="782" y="0"/>
                  </a:cubicBezTo>
                  <a:cubicBezTo>
                    <a:pt x="1214" y="0"/>
                    <a:pt x="1565" y="350"/>
                    <a:pt x="1565" y="7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8" name="图形 13">
              <a:extLst>
                <a:ext uri="{FF2B5EF4-FFF2-40B4-BE49-F238E27FC236}">
                  <a16:creationId xmlns:a16="http://schemas.microsoft.com/office/drawing/2014/main" id="{954C1885-9AE7-50BF-A6C9-6FE4EA9C542B}"/>
                </a:ext>
              </a:extLst>
            </p:cNvPr>
            <p:cNvSpPr/>
            <p:nvPr/>
          </p:nvSpPr>
          <p:spPr>
            <a:xfrm>
              <a:off x="5730483" y="1189501"/>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9" name="图形 13">
              <a:extLst>
                <a:ext uri="{FF2B5EF4-FFF2-40B4-BE49-F238E27FC236}">
                  <a16:creationId xmlns:a16="http://schemas.microsoft.com/office/drawing/2014/main" id="{D475CF64-6AE2-3733-0113-92315C1C3370}"/>
                </a:ext>
              </a:extLst>
            </p:cNvPr>
            <p:cNvSpPr/>
            <p:nvPr/>
          </p:nvSpPr>
          <p:spPr>
            <a:xfrm>
              <a:off x="5842203" y="1177766"/>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0" name="图形 13">
              <a:extLst>
                <a:ext uri="{FF2B5EF4-FFF2-40B4-BE49-F238E27FC236}">
                  <a16:creationId xmlns:a16="http://schemas.microsoft.com/office/drawing/2014/main" id="{009849B1-81D4-47C0-8B7D-CEAF3A539896}"/>
                </a:ext>
              </a:extLst>
            </p:cNvPr>
            <p:cNvSpPr/>
            <p:nvPr/>
          </p:nvSpPr>
          <p:spPr>
            <a:xfrm>
              <a:off x="5954862" y="1172133"/>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1" name="图形 13">
              <a:extLst>
                <a:ext uri="{FF2B5EF4-FFF2-40B4-BE49-F238E27FC236}">
                  <a16:creationId xmlns:a16="http://schemas.microsoft.com/office/drawing/2014/main" id="{6E959C85-7C6C-CCD7-C57F-0CFA6F5F5E47}"/>
                </a:ext>
              </a:extLst>
            </p:cNvPr>
            <p:cNvSpPr/>
            <p:nvPr/>
          </p:nvSpPr>
          <p:spPr>
            <a:xfrm>
              <a:off x="6067678" y="1172133"/>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2" name="图形 13">
              <a:extLst>
                <a:ext uri="{FF2B5EF4-FFF2-40B4-BE49-F238E27FC236}">
                  <a16:creationId xmlns:a16="http://schemas.microsoft.com/office/drawing/2014/main" id="{2D66CB3D-A64C-8953-F4BE-C2030DB56E37}"/>
                </a:ext>
              </a:extLst>
            </p:cNvPr>
            <p:cNvSpPr/>
            <p:nvPr/>
          </p:nvSpPr>
          <p:spPr>
            <a:xfrm>
              <a:off x="6180337" y="1177766"/>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3" name="图形 13">
              <a:extLst>
                <a:ext uri="{FF2B5EF4-FFF2-40B4-BE49-F238E27FC236}">
                  <a16:creationId xmlns:a16="http://schemas.microsoft.com/office/drawing/2014/main" id="{7BDEE12F-FB17-6127-027E-5C1B788521F0}"/>
                </a:ext>
              </a:extLst>
            </p:cNvPr>
            <p:cNvSpPr/>
            <p:nvPr/>
          </p:nvSpPr>
          <p:spPr>
            <a:xfrm>
              <a:off x="6292527" y="1189032"/>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4" name="图形 13">
              <a:extLst>
                <a:ext uri="{FF2B5EF4-FFF2-40B4-BE49-F238E27FC236}">
                  <a16:creationId xmlns:a16="http://schemas.microsoft.com/office/drawing/2014/main" id="{78150E57-F466-937E-BC83-3BF5576B3EEB}"/>
                </a:ext>
              </a:extLst>
            </p:cNvPr>
            <p:cNvSpPr/>
            <p:nvPr/>
          </p:nvSpPr>
          <p:spPr>
            <a:xfrm>
              <a:off x="6404530" y="1206400"/>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095"/>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5" name="图形 13">
              <a:extLst>
                <a:ext uri="{FF2B5EF4-FFF2-40B4-BE49-F238E27FC236}">
                  <a16:creationId xmlns:a16="http://schemas.microsoft.com/office/drawing/2014/main" id="{0491834B-A07A-5C96-157F-66E6DAF7E31E}"/>
                </a:ext>
              </a:extLst>
            </p:cNvPr>
            <p:cNvSpPr/>
            <p:nvPr/>
          </p:nvSpPr>
          <p:spPr>
            <a:xfrm>
              <a:off x="6511587" y="1225177"/>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6" name="图形 13">
              <a:extLst>
                <a:ext uri="{FF2B5EF4-FFF2-40B4-BE49-F238E27FC236}">
                  <a16:creationId xmlns:a16="http://schemas.microsoft.com/office/drawing/2014/main" id="{89A8B984-8726-8865-0181-CEBC78E00616}"/>
                </a:ext>
              </a:extLst>
            </p:cNvPr>
            <p:cNvSpPr/>
            <p:nvPr/>
          </p:nvSpPr>
          <p:spPr>
            <a:xfrm>
              <a:off x="6621888" y="1253967"/>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164"/>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7" name="图形 13">
              <a:extLst>
                <a:ext uri="{FF2B5EF4-FFF2-40B4-BE49-F238E27FC236}">
                  <a16:creationId xmlns:a16="http://schemas.microsoft.com/office/drawing/2014/main" id="{F87CE9D4-300A-4E39-EEDD-54BBC3921D24}"/>
                </a:ext>
              </a:extLst>
            </p:cNvPr>
            <p:cNvSpPr/>
            <p:nvPr/>
          </p:nvSpPr>
          <p:spPr>
            <a:xfrm>
              <a:off x="6730803" y="1288547"/>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8" name="图形 13">
              <a:extLst>
                <a:ext uri="{FF2B5EF4-FFF2-40B4-BE49-F238E27FC236}">
                  <a16:creationId xmlns:a16="http://schemas.microsoft.com/office/drawing/2014/main" id="{E5D9D8D2-C8F0-52EB-F025-F761E67F6FBD}"/>
                </a:ext>
              </a:extLst>
            </p:cNvPr>
            <p:cNvSpPr/>
            <p:nvPr/>
          </p:nvSpPr>
          <p:spPr>
            <a:xfrm>
              <a:off x="6836890" y="132703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782"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9" name="图形 13">
              <a:extLst>
                <a:ext uri="{FF2B5EF4-FFF2-40B4-BE49-F238E27FC236}">
                  <a16:creationId xmlns:a16="http://schemas.microsoft.com/office/drawing/2014/main" id="{F6B118F0-88AE-45D3-4F7F-37CCFE9C580F}"/>
                </a:ext>
              </a:extLst>
            </p:cNvPr>
            <p:cNvSpPr/>
            <p:nvPr/>
          </p:nvSpPr>
          <p:spPr>
            <a:xfrm>
              <a:off x="6936093" y="1366157"/>
              <a:ext cx="13456" cy="13456"/>
            </a:xfrm>
            <a:custGeom>
              <a:avLst/>
              <a:gdLst>
                <a:gd name="connsiteX0" fmla="*/ 6728 w 13456"/>
                <a:gd name="connsiteY0" fmla="*/ 13456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6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6"/>
                  </a:moveTo>
                  <a:cubicBezTo>
                    <a:pt x="10484" y="13456"/>
                    <a:pt x="13457" y="10484"/>
                    <a:pt x="13457" y="6728"/>
                  </a:cubicBezTo>
                  <a:cubicBezTo>
                    <a:pt x="13457" y="2973"/>
                    <a:pt x="10484" y="0"/>
                    <a:pt x="6728" y="0"/>
                  </a:cubicBezTo>
                  <a:cubicBezTo>
                    <a:pt x="2973" y="0"/>
                    <a:pt x="0" y="2973"/>
                    <a:pt x="0" y="6728"/>
                  </a:cubicBezTo>
                  <a:cubicBezTo>
                    <a:pt x="0" y="10484"/>
                    <a:pt x="2973" y="13456"/>
                    <a:pt x="6728" y="134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0" name="图形 13">
              <a:extLst>
                <a:ext uri="{FF2B5EF4-FFF2-40B4-BE49-F238E27FC236}">
                  <a16:creationId xmlns:a16="http://schemas.microsoft.com/office/drawing/2014/main" id="{6AD009BC-7193-6773-162E-D18783D352E3}"/>
                </a:ext>
              </a:extLst>
            </p:cNvPr>
            <p:cNvSpPr/>
            <p:nvPr/>
          </p:nvSpPr>
          <p:spPr>
            <a:xfrm>
              <a:off x="7040146" y="1417636"/>
              <a:ext cx="8449" cy="8449"/>
            </a:xfrm>
            <a:custGeom>
              <a:avLst/>
              <a:gdLst>
                <a:gd name="connsiteX0" fmla="*/ 8450 w 8449"/>
                <a:gd name="connsiteY0" fmla="*/ 4225 h 8449"/>
                <a:gd name="connsiteX1" fmla="*/ 4225 w 8449"/>
                <a:gd name="connsiteY1" fmla="*/ 8449 h 8449"/>
                <a:gd name="connsiteX2" fmla="*/ 0 w 8449"/>
                <a:gd name="connsiteY2" fmla="*/ 4225 h 8449"/>
                <a:gd name="connsiteX3" fmla="*/ 4225 w 8449"/>
                <a:gd name="connsiteY3" fmla="*/ 0 h 8449"/>
                <a:gd name="connsiteX4" fmla="*/ 8450 w 8449"/>
                <a:gd name="connsiteY4" fmla="*/ 4225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8450" y="4225"/>
                  </a:moveTo>
                  <a:cubicBezTo>
                    <a:pt x="8450" y="6558"/>
                    <a:pt x="6558" y="8449"/>
                    <a:pt x="4225" y="8449"/>
                  </a:cubicBezTo>
                  <a:cubicBezTo>
                    <a:pt x="1891" y="8449"/>
                    <a:pt x="0" y="6558"/>
                    <a:pt x="0" y="4225"/>
                  </a:cubicBezTo>
                  <a:cubicBezTo>
                    <a:pt x="0" y="1891"/>
                    <a:pt x="1891" y="0"/>
                    <a:pt x="4225" y="0"/>
                  </a:cubicBezTo>
                  <a:cubicBezTo>
                    <a:pt x="6558" y="0"/>
                    <a:pt x="8450" y="1891"/>
                    <a:pt x="8450" y="422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1" name="图形 13">
              <a:extLst>
                <a:ext uri="{FF2B5EF4-FFF2-40B4-BE49-F238E27FC236}">
                  <a16:creationId xmlns:a16="http://schemas.microsoft.com/office/drawing/2014/main" id="{6DE8B755-D51A-CF94-2D8A-0D4475C37E0C}"/>
                </a:ext>
              </a:extLst>
            </p:cNvPr>
            <p:cNvSpPr/>
            <p:nvPr/>
          </p:nvSpPr>
          <p:spPr>
            <a:xfrm>
              <a:off x="7135437" y="1467707"/>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157" y="12518"/>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2" name="图形 13">
              <a:extLst>
                <a:ext uri="{FF2B5EF4-FFF2-40B4-BE49-F238E27FC236}">
                  <a16:creationId xmlns:a16="http://schemas.microsoft.com/office/drawing/2014/main" id="{9C7C57E6-5304-A6FE-2E8E-F1AA13AB590B}"/>
                </a:ext>
              </a:extLst>
            </p:cNvPr>
            <p:cNvSpPr/>
            <p:nvPr/>
          </p:nvSpPr>
          <p:spPr>
            <a:xfrm>
              <a:off x="7236361" y="1531390"/>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007"/>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3" name="图形 13">
              <a:extLst>
                <a:ext uri="{FF2B5EF4-FFF2-40B4-BE49-F238E27FC236}">
                  <a16:creationId xmlns:a16="http://schemas.microsoft.com/office/drawing/2014/main" id="{CF904ECB-4771-C409-48C0-D9BE9CE21125}"/>
                </a:ext>
              </a:extLst>
            </p:cNvPr>
            <p:cNvSpPr/>
            <p:nvPr/>
          </p:nvSpPr>
          <p:spPr>
            <a:xfrm>
              <a:off x="7322420" y="1587564"/>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4" name="图形 13">
              <a:extLst>
                <a:ext uri="{FF2B5EF4-FFF2-40B4-BE49-F238E27FC236}">
                  <a16:creationId xmlns:a16="http://schemas.microsoft.com/office/drawing/2014/main" id="{BBC56AFD-920E-7E12-36D8-9E2B8DCCF455}"/>
                </a:ext>
              </a:extLst>
            </p:cNvPr>
            <p:cNvSpPr/>
            <p:nvPr/>
          </p:nvSpPr>
          <p:spPr>
            <a:xfrm>
              <a:off x="7418963" y="1662513"/>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5" name="图形 13">
              <a:extLst>
                <a:ext uri="{FF2B5EF4-FFF2-40B4-BE49-F238E27FC236}">
                  <a16:creationId xmlns:a16="http://schemas.microsoft.com/office/drawing/2014/main" id="{E5FD2212-5A4E-028F-E81D-7FAF854107F5}"/>
                </a:ext>
              </a:extLst>
            </p:cNvPr>
            <p:cNvSpPr/>
            <p:nvPr/>
          </p:nvSpPr>
          <p:spPr>
            <a:xfrm>
              <a:off x="7505022" y="173449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6" name="图形 13">
              <a:extLst>
                <a:ext uri="{FF2B5EF4-FFF2-40B4-BE49-F238E27FC236}">
                  <a16:creationId xmlns:a16="http://schemas.microsoft.com/office/drawing/2014/main" id="{054B67C6-2F84-B0CE-A7DB-34FDE1EE941A}"/>
                </a:ext>
              </a:extLst>
            </p:cNvPr>
            <p:cNvSpPr/>
            <p:nvPr/>
          </p:nvSpPr>
          <p:spPr>
            <a:xfrm>
              <a:off x="7587639" y="1811161"/>
              <a:ext cx="8449" cy="8449"/>
            </a:xfrm>
            <a:custGeom>
              <a:avLst/>
              <a:gdLst>
                <a:gd name="connsiteX0" fmla="*/ 8449 w 8449"/>
                <a:gd name="connsiteY0" fmla="*/ 4225 h 8449"/>
                <a:gd name="connsiteX1" fmla="*/ 4225 w 8449"/>
                <a:gd name="connsiteY1" fmla="*/ 8449 h 8449"/>
                <a:gd name="connsiteX2" fmla="*/ 0 w 8449"/>
                <a:gd name="connsiteY2" fmla="*/ 4225 h 8449"/>
                <a:gd name="connsiteX3" fmla="*/ 4225 w 8449"/>
                <a:gd name="connsiteY3" fmla="*/ 0 h 8449"/>
                <a:gd name="connsiteX4" fmla="*/ 8449 w 8449"/>
                <a:gd name="connsiteY4" fmla="*/ 4225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8449" y="4225"/>
                  </a:moveTo>
                  <a:cubicBezTo>
                    <a:pt x="8449" y="6558"/>
                    <a:pt x="6558" y="8449"/>
                    <a:pt x="4225" y="8449"/>
                  </a:cubicBezTo>
                  <a:cubicBezTo>
                    <a:pt x="1891" y="8449"/>
                    <a:pt x="0" y="6558"/>
                    <a:pt x="0" y="4225"/>
                  </a:cubicBezTo>
                  <a:cubicBezTo>
                    <a:pt x="0" y="1891"/>
                    <a:pt x="1891" y="0"/>
                    <a:pt x="4225" y="0"/>
                  </a:cubicBezTo>
                  <a:cubicBezTo>
                    <a:pt x="6558" y="0"/>
                    <a:pt x="8449" y="1891"/>
                    <a:pt x="8449" y="422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7" name="图形 13">
              <a:extLst>
                <a:ext uri="{FF2B5EF4-FFF2-40B4-BE49-F238E27FC236}">
                  <a16:creationId xmlns:a16="http://schemas.microsoft.com/office/drawing/2014/main" id="{4E45BD8F-FE55-EC69-FF83-4CF9CF5CBC12}"/>
                </a:ext>
              </a:extLst>
            </p:cNvPr>
            <p:cNvSpPr/>
            <p:nvPr/>
          </p:nvSpPr>
          <p:spPr>
            <a:xfrm>
              <a:off x="7666344" y="189190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8" name="图形 13">
              <a:extLst>
                <a:ext uri="{FF2B5EF4-FFF2-40B4-BE49-F238E27FC236}">
                  <a16:creationId xmlns:a16="http://schemas.microsoft.com/office/drawing/2014/main" id="{3E31DD44-E177-2753-ED31-828179189795}"/>
                </a:ext>
              </a:extLst>
            </p:cNvPr>
            <p:cNvSpPr/>
            <p:nvPr/>
          </p:nvSpPr>
          <p:spPr>
            <a:xfrm>
              <a:off x="7742233" y="1977646"/>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156"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9" name="图形 13">
              <a:extLst>
                <a:ext uri="{FF2B5EF4-FFF2-40B4-BE49-F238E27FC236}">
                  <a16:creationId xmlns:a16="http://schemas.microsoft.com/office/drawing/2014/main" id="{5780A85B-C2A5-9C42-FC24-823C44073DD0}"/>
                </a:ext>
              </a:extLst>
            </p:cNvPr>
            <p:cNvSpPr/>
            <p:nvPr/>
          </p:nvSpPr>
          <p:spPr>
            <a:xfrm>
              <a:off x="7812645" y="2065895"/>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0" name="图形 13">
              <a:extLst>
                <a:ext uri="{FF2B5EF4-FFF2-40B4-BE49-F238E27FC236}">
                  <a16:creationId xmlns:a16="http://schemas.microsoft.com/office/drawing/2014/main" id="{5D7CAE3A-96EE-CFE1-502E-DDC4472111B9}"/>
                </a:ext>
              </a:extLst>
            </p:cNvPr>
            <p:cNvSpPr/>
            <p:nvPr/>
          </p:nvSpPr>
          <p:spPr>
            <a:xfrm>
              <a:off x="7879614" y="2158683"/>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3" y="0"/>
                    <a:pt x="0" y="782"/>
                    <a:pt x="0" y="1721"/>
                  </a:cubicBezTo>
                  <a:cubicBezTo>
                    <a:pt x="0" y="2660"/>
                    <a:pt x="783"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1" name="图形 13">
              <a:extLst>
                <a:ext uri="{FF2B5EF4-FFF2-40B4-BE49-F238E27FC236}">
                  <a16:creationId xmlns:a16="http://schemas.microsoft.com/office/drawing/2014/main" id="{07B18E41-B563-A9F2-5A71-B11113FC69F7}"/>
                </a:ext>
              </a:extLst>
            </p:cNvPr>
            <p:cNvSpPr/>
            <p:nvPr/>
          </p:nvSpPr>
          <p:spPr>
            <a:xfrm>
              <a:off x="7938291" y="2251001"/>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7"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2" name="图形 13">
              <a:extLst>
                <a:ext uri="{FF2B5EF4-FFF2-40B4-BE49-F238E27FC236}">
                  <a16:creationId xmlns:a16="http://schemas.microsoft.com/office/drawing/2014/main" id="{2139120A-C95E-E2E6-DB98-F4C789142ECE}"/>
                </a:ext>
              </a:extLst>
            </p:cNvPr>
            <p:cNvSpPr/>
            <p:nvPr/>
          </p:nvSpPr>
          <p:spPr>
            <a:xfrm>
              <a:off x="7996967" y="2350986"/>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30" y="4068"/>
                    <a:pt x="4068" y="3129"/>
                    <a:pt x="4068" y="2034"/>
                  </a:cubicBezTo>
                  <a:cubicBezTo>
                    <a:pt x="4068" y="939"/>
                    <a:pt x="3130" y="0"/>
                    <a:pt x="2034" y="0"/>
                  </a:cubicBezTo>
                  <a:cubicBezTo>
                    <a:pt x="939" y="0"/>
                    <a:pt x="0" y="939"/>
                    <a:pt x="0" y="2034"/>
                  </a:cubicBezTo>
                  <a:cubicBezTo>
                    <a:pt x="0" y="2973"/>
                    <a:pt x="783"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3" name="图形 13">
              <a:extLst>
                <a:ext uri="{FF2B5EF4-FFF2-40B4-BE49-F238E27FC236}">
                  <a16:creationId xmlns:a16="http://schemas.microsoft.com/office/drawing/2014/main" id="{F1E178CC-7A10-7E65-79F5-0BAD363B26C3}"/>
                </a:ext>
              </a:extLst>
            </p:cNvPr>
            <p:cNvSpPr/>
            <p:nvPr/>
          </p:nvSpPr>
          <p:spPr>
            <a:xfrm>
              <a:off x="8048429" y="2451284"/>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7" y="4068"/>
                    <a:pt x="4085" y="3129"/>
                    <a:pt x="4085" y="2034"/>
                  </a:cubicBezTo>
                  <a:cubicBezTo>
                    <a:pt x="4085" y="939"/>
                    <a:pt x="3147" y="0"/>
                    <a:pt x="2051" y="0"/>
                  </a:cubicBezTo>
                  <a:cubicBezTo>
                    <a:pt x="956" y="0"/>
                    <a:pt x="17" y="939"/>
                    <a:pt x="17" y="2034"/>
                  </a:cubicBezTo>
                  <a:cubicBezTo>
                    <a:pt x="-140"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4" name="图形 13">
              <a:extLst>
                <a:ext uri="{FF2B5EF4-FFF2-40B4-BE49-F238E27FC236}">
                  <a16:creationId xmlns:a16="http://schemas.microsoft.com/office/drawing/2014/main" id="{0E961CD1-7C4D-4A44-DA33-73D366F857A6}"/>
                </a:ext>
              </a:extLst>
            </p:cNvPr>
            <p:cNvSpPr/>
            <p:nvPr/>
          </p:nvSpPr>
          <p:spPr>
            <a:xfrm>
              <a:off x="8092571" y="2551738"/>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5" name="图形 13">
              <a:extLst>
                <a:ext uri="{FF2B5EF4-FFF2-40B4-BE49-F238E27FC236}">
                  <a16:creationId xmlns:a16="http://schemas.microsoft.com/office/drawing/2014/main" id="{104E9836-8DDC-F505-116E-7AAB2E602E7D}"/>
                </a:ext>
              </a:extLst>
            </p:cNvPr>
            <p:cNvSpPr/>
            <p:nvPr/>
          </p:nvSpPr>
          <p:spPr>
            <a:xfrm>
              <a:off x="8136696" y="2659859"/>
              <a:ext cx="2503" cy="2503"/>
            </a:xfrm>
            <a:custGeom>
              <a:avLst/>
              <a:gdLst>
                <a:gd name="connsiteX0" fmla="*/ 1252 w 2503"/>
                <a:gd name="connsiteY0" fmla="*/ 2504 h 2503"/>
                <a:gd name="connsiteX1" fmla="*/ 2503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3" y="1878"/>
                    <a:pt x="2503" y="1252"/>
                  </a:cubicBezTo>
                  <a:cubicBezTo>
                    <a:pt x="2503" y="626"/>
                    <a:pt x="1878" y="0"/>
                    <a:pt x="1252" y="0"/>
                  </a:cubicBezTo>
                  <a:cubicBezTo>
                    <a:pt x="626" y="0"/>
                    <a:pt x="0" y="626"/>
                    <a:pt x="0" y="1252"/>
                  </a:cubicBezTo>
                  <a:cubicBezTo>
                    <a:pt x="0" y="1878"/>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6" name="图形 13">
              <a:extLst>
                <a:ext uri="{FF2B5EF4-FFF2-40B4-BE49-F238E27FC236}">
                  <a16:creationId xmlns:a16="http://schemas.microsoft.com/office/drawing/2014/main" id="{CF88942D-C533-8C65-C131-666B88C43D6E}"/>
                </a:ext>
              </a:extLst>
            </p:cNvPr>
            <p:cNvSpPr/>
            <p:nvPr/>
          </p:nvSpPr>
          <p:spPr>
            <a:xfrm>
              <a:off x="8171902" y="2765947"/>
              <a:ext cx="4067" cy="4068"/>
            </a:xfrm>
            <a:custGeom>
              <a:avLst/>
              <a:gdLst>
                <a:gd name="connsiteX0" fmla="*/ 2034 w 4067"/>
                <a:gd name="connsiteY0" fmla="*/ 4068 h 4068"/>
                <a:gd name="connsiteX1" fmla="*/ 4068 w 4067"/>
                <a:gd name="connsiteY1" fmla="*/ 2034 h 4068"/>
                <a:gd name="connsiteX2" fmla="*/ 2034 w 4067"/>
                <a:gd name="connsiteY2" fmla="*/ 0 h 4068"/>
                <a:gd name="connsiteX3" fmla="*/ 0 w 4067"/>
                <a:gd name="connsiteY3" fmla="*/ 2034 h 4068"/>
                <a:gd name="connsiteX4" fmla="*/ 2034 w 4067"/>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7" name="图形 13">
              <a:extLst>
                <a:ext uri="{FF2B5EF4-FFF2-40B4-BE49-F238E27FC236}">
                  <a16:creationId xmlns:a16="http://schemas.microsoft.com/office/drawing/2014/main" id="{C8DE0FD7-0EFF-B2C1-72F6-4E9ED3C881DE}"/>
                </a:ext>
              </a:extLst>
            </p:cNvPr>
            <p:cNvSpPr/>
            <p:nvPr/>
          </p:nvSpPr>
          <p:spPr>
            <a:xfrm>
              <a:off x="8201945" y="2874068"/>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8" name="图形 13">
              <a:extLst>
                <a:ext uri="{FF2B5EF4-FFF2-40B4-BE49-F238E27FC236}">
                  <a16:creationId xmlns:a16="http://schemas.microsoft.com/office/drawing/2014/main" id="{A5B1EB5E-2BCD-37CA-9892-29EA7A919624}"/>
                </a:ext>
              </a:extLst>
            </p:cNvPr>
            <p:cNvSpPr/>
            <p:nvPr/>
          </p:nvSpPr>
          <p:spPr>
            <a:xfrm>
              <a:off x="8229170" y="2985945"/>
              <a:ext cx="939" cy="938"/>
            </a:xfrm>
            <a:custGeom>
              <a:avLst/>
              <a:gdLst>
                <a:gd name="connsiteX0" fmla="*/ 469 w 939"/>
                <a:gd name="connsiteY0" fmla="*/ 939 h 938"/>
                <a:gd name="connsiteX1" fmla="*/ 939 w 939"/>
                <a:gd name="connsiteY1" fmla="*/ 469 h 938"/>
                <a:gd name="connsiteX2" fmla="*/ 469 w 939"/>
                <a:gd name="connsiteY2" fmla="*/ 0 h 938"/>
                <a:gd name="connsiteX3" fmla="*/ 0 w 939"/>
                <a:gd name="connsiteY3" fmla="*/ 469 h 938"/>
                <a:gd name="connsiteX4" fmla="*/ 469 w 939"/>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 h="938">
                  <a:moveTo>
                    <a:pt x="469" y="939"/>
                  </a:moveTo>
                  <a:cubicBezTo>
                    <a:pt x="783" y="939"/>
                    <a:pt x="939" y="782"/>
                    <a:pt x="939" y="469"/>
                  </a:cubicBezTo>
                  <a:cubicBezTo>
                    <a:pt x="939" y="313"/>
                    <a:pt x="783" y="0"/>
                    <a:pt x="469" y="0"/>
                  </a:cubicBezTo>
                  <a:cubicBezTo>
                    <a:pt x="313" y="0"/>
                    <a:pt x="0" y="157"/>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9" name="图形 13">
              <a:extLst>
                <a:ext uri="{FF2B5EF4-FFF2-40B4-BE49-F238E27FC236}">
                  <a16:creationId xmlns:a16="http://schemas.microsoft.com/office/drawing/2014/main" id="{661F9968-B41C-6F29-A76B-20100FF07F68}"/>
                </a:ext>
              </a:extLst>
            </p:cNvPr>
            <p:cNvSpPr/>
            <p:nvPr/>
          </p:nvSpPr>
          <p:spPr>
            <a:xfrm>
              <a:off x="8248729" y="3097040"/>
              <a:ext cx="939" cy="938"/>
            </a:xfrm>
            <a:custGeom>
              <a:avLst/>
              <a:gdLst>
                <a:gd name="connsiteX0" fmla="*/ 469 w 939"/>
                <a:gd name="connsiteY0" fmla="*/ 939 h 938"/>
                <a:gd name="connsiteX1" fmla="*/ 939 w 939"/>
                <a:gd name="connsiteY1" fmla="*/ 469 h 938"/>
                <a:gd name="connsiteX2" fmla="*/ 469 w 939"/>
                <a:gd name="connsiteY2" fmla="*/ 0 h 938"/>
                <a:gd name="connsiteX3" fmla="*/ 0 w 939"/>
                <a:gd name="connsiteY3" fmla="*/ 469 h 938"/>
                <a:gd name="connsiteX4" fmla="*/ 469 w 939"/>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 h="938">
                  <a:moveTo>
                    <a:pt x="469" y="939"/>
                  </a:moveTo>
                  <a:cubicBezTo>
                    <a:pt x="626" y="939"/>
                    <a:pt x="939" y="782"/>
                    <a:pt x="939" y="469"/>
                  </a:cubicBezTo>
                  <a:cubicBezTo>
                    <a:pt x="939" y="156"/>
                    <a:pt x="783"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0" name="图形 13">
              <a:extLst>
                <a:ext uri="{FF2B5EF4-FFF2-40B4-BE49-F238E27FC236}">
                  <a16:creationId xmlns:a16="http://schemas.microsoft.com/office/drawing/2014/main" id="{7D948F63-6172-0DF8-50F7-1B9636AD2D54}"/>
                </a:ext>
              </a:extLst>
            </p:cNvPr>
            <p:cNvSpPr/>
            <p:nvPr/>
          </p:nvSpPr>
          <p:spPr>
            <a:xfrm>
              <a:off x="8262656" y="320891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1" name="图形 13">
              <a:extLst>
                <a:ext uri="{FF2B5EF4-FFF2-40B4-BE49-F238E27FC236}">
                  <a16:creationId xmlns:a16="http://schemas.microsoft.com/office/drawing/2014/main" id="{DB027799-248E-2749-1E93-C7994FC3A7F5}"/>
                </a:ext>
              </a:extLst>
            </p:cNvPr>
            <p:cNvSpPr/>
            <p:nvPr/>
          </p:nvSpPr>
          <p:spPr>
            <a:xfrm>
              <a:off x="8271105" y="332141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156"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2" name="图形 13">
              <a:extLst>
                <a:ext uri="{FF2B5EF4-FFF2-40B4-BE49-F238E27FC236}">
                  <a16:creationId xmlns:a16="http://schemas.microsoft.com/office/drawing/2014/main" id="{EE7DBA3B-B84A-6E86-A5D3-BD8BA21DB710}"/>
                </a:ext>
              </a:extLst>
            </p:cNvPr>
            <p:cNvSpPr/>
            <p:nvPr/>
          </p:nvSpPr>
          <p:spPr>
            <a:xfrm>
              <a:off x="4479653" y="160321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7"/>
                    <a:pt x="0" y="469"/>
                  </a:cubicBezTo>
                  <a:cubicBezTo>
                    <a:pt x="156" y="626"/>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3" name="图形 13">
              <a:extLst>
                <a:ext uri="{FF2B5EF4-FFF2-40B4-BE49-F238E27FC236}">
                  <a16:creationId xmlns:a16="http://schemas.microsoft.com/office/drawing/2014/main" id="{1287FDCA-423F-0699-768F-BAAA7FC70C05}"/>
                </a:ext>
              </a:extLst>
            </p:cNvPr>
            <p:cNvSpPr/>
            <p:nvPr/>
          </p:nvSpPr>
          <p:spPr>
            <a:xfrm>
              <a:off x="4659281" y="1466768"/>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156" y="0"/>
                    <a:pt x="0" y="156"/>
                    <a:pt x="0" y="469"/>
                  </a:cubicBezTo>
                  <a:cubicBezTo>
                    <a:pt x="0" y="626"/>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4" name="图形 13">
              <a:extLst>
                <a:ext uri="{FF2B5EF4-FFF2-40B4-BE49-F238E27FC236}">
                  <a16:creationId xmlns:a16="http://schemas.microsoft.com/office/drawing/2014/main" id="{155355AB-BA9E-ACD9-3F84-D274FBB6E23F}"/>
                </a:ext>
              </a:extLst>
            </p:cNvPr>
            <p:cNvSpPr/>
            <p:nvPr/>
          </p:nvSpPr>
          <p:spPr>
            <a:xfrm>
              <a:off x="4850959" y="134785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5" name="图形 13">
              <a:extLst>
                <a:ext uri="{FF2B5EF4-FFF2-40B4-BE49-F238E27FC236}">
                  <a16:creationId xmlns:a16="http://schemas.microsoft.com/office/drawing/2014/main" id="{8DA06C28-E100-6F3F-63A5-49E6D320F572}"/>
                </a:ext>
              </a:extLst>
            </p:cNvPr>
            <p:cNvSpPr/>
            <p:nvPr/>
          </p:nvSpPr>
          <p:spPr>
            <a:xfrm>
              <a:off x="5052963" y="1247709"/>
              <a:ext cx="938" cy="938"/>
            </a:xfrm>
            <a:custGeom>
              <a:avLst/>
              <a:gdLst>
                <a:gd name="connsiteX0" fmla="*/ 470 w 938"/>
                <a:gd name="connsiteY0" fmla="*/ 939 h 938"/>
                <a:gd name="connsiteX1" fmla="*/ 939 w 938"/>
                <a:gd name="connsiteY1" fmla="*/ 469 h 938"/>
                <a:gd name="connsiteX2" fmla="*/ 470 w 938"/>
                <a:gd name="connsiteY2" fmla="*/ 0 h 938"/>
                <a:gd name="connsiteX3" fmla="*/ 0 w 938"/>
                <a:gd name="connsiteY3" fmla="*/ 469 h 938"/>
                <a:gd name="connsiteX4" fmla="*/ 470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70" y="939"/>
                  </a:moveTo>
                  <a:cubicBezTo>
                    <a:pt x="782" y="939"/>
                    <a:pt x="939" y="782"/>
                    <a:pt x="939" y="469"/>
                  </a:cubicBezTo>
                  <a:cubicBezTo>
                    <a:pt x="939" y="313"/>
                    <a:pt x="782" y="0"/>
                    <a:pt x="470" y="0"/>
                  </a:cubicBezTo>
                  <a:cubicBezTo>
                    <a:pt x="157" y="0"/>
                    <a:pt x="0" y="156"/>
                    <a:pt x="0" y="469"/>
                  </a:cubicBezTo>
                  <a:cubicBezTo>
                    <a:pt x="0" y="626"/>
                    <a:pt x="157" y="939"/>
                    <a:pt x="470"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6" name="图形 13">
              <a:extLst>
                <a:ext uri="{FF2B5EF4-FFF2-40B4-BE49-F238E27FC236}">
                  <a16:creationId xmlns:a16="http://schemas.microsoft.com/office/drawing/2014/main" id="{5B15A4C0-32C5-6CBD-1DBA-755A150C4C02}"/>
                </a:ext>
              </a:extLst>
            </p:cNvPr>
            <p:cNvSpPr/>
            <p:nvPr/>
          </p:nvSpPr>
          <p:spPr>
            <a:xfrm>
              <a:off x="5263573" y="116697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626"/>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7" name="图形 13">
              <a:extLst>
                <a:ext uri="{FF2B5EF4-FFF2-40B4-BE49-F238E27FC236}">
                  <a16:creationId xmlns:a16="http://schemas.microsoft.com/office/drawing/2014/main" id="{933FF621-F998-DA24-CF3F-31F4500328D5}"/>
                </a:ext>
              </a:extLst>
            </p:cNvPr>
            <p:cNvSpPr/>
            <p:nvPr/>
          </p:nvSpPr>
          <p:spPr>
            <a:xfrm>
              <a:off x="5371382" y="113411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8" name="图形 13">
              <a:extLst>
                <a:ext uri="{FF2B5EF4-FFF2-40B4-BE49-F238E27FC236}">
                  <a16:creationId xmlns:a16="http://schemas.microsoft.com/office/drawing/2014/main" id="{3AA103D8-E9D6-8D15-CD4B-061D5AC3DB5E}"/>
                </a:ext>
              </a:extLst>
            </p:cNvPr>
            <p:cNvSpPr/>
            <p:nvPr/>
          </p:nvSpPr>
          <p:spPr>
            <a:xfrm>
              <a:off x="5480755" y="110641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9" name="图形 13">
              <a:extLst>
                <a:ext uri="{FF2B5EF4-FFF2-40B4-BE49-F238E27FC236}">
                  <a16:creationId xmlns:a16="http://schemas.microsoft.com/office/drawing/2014/main" id="{1B32E277-6DB6-CA4D-0AF9-5DB6467B01B0}"/>
                </a:ext>
              </a:extLst>
            </p:cNvPr>
            <p:cNvSpPr/>
            <p:nvPr/>
          </p:nvSpPr>
          <p:spPr>
            <a:xfrm>
              <a:off x="5590911" y="1083727"/>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0" name="图形 13">
              <a:extLst>
                <a:ext uri="{FF2B5EF4-FFF2-40B4-BE49-F238E27FC236}">
                  <a16:creationId xmlns:a16="http://schemas.microsoft.com/office/drawing/2014/main" id="{BF828EA8-7EA2-8340-11C2-52E44EB93AD1}"/>
                </a:ext>
              </a:extLst>
            </p:cNvPr>
            <p:cNvSpPr/>
            <p:nvPr/>
          </p:nvSpPr>
          <p:spPr>
            <a:xfrm>
              <a:off x="5702444" y="1066515"/>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095"/>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1" name="图形 13">
              <a:extLst>
                <a:ext uri="{FF2B5EF4-FFF2-40B4-BE49-F238E27FC236}">
                  <a16:creationId xmlns:a16="http://schemas.microsoft.com/office/drawing/2014/main" id="{A6507D42-97C6-E62E-CE07-7DAB8723EB8F}"/>
                </a:ext>
              </a:extLst>
            </p:cNvPr>
            <p:cNvSpPr/>
            <p:nvPr/>
          </p:nvSpPr>
          <p:spPr>
            <a:xfrm>
              <a:off x="5814508" y="1054467"/>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2" name="图形 13">
              <a:extLst>
                <a:ext uri="{FF2B5EF4-FFF2-40B4-BE49-F238E27FC236}">
                  <a16:creationId xmlns:a16="http://schemas.microsoft.com/office/drawing/2014/main" id="{DDF14C07-A708-5867-AC7C-E8F53B95B615}"/>
                </a:ext>
              </a:extLst>
            </p:cNvPr>
            <p:cNvSpPr/>
            <p:nvPr/>
          </p:nvSpPr>
          <p:spPr>
            <a:xfrm>
              <a:off x="5926698" y="1047269"/>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470"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3" name="图形 13">
              <a:extLst>
                <a:ext uri="{FF2B5EF4-FFF2-40B4-BE49-F238E27FC236}">
                  <a16:creationId xmlns:a16="http://schemas.microsoft.com/office/drawing/2014/main" id="{E64DDEAB-275B-BE88-82BA-4DE61247B92F}"/>
                </a:ext>
              </a:extLst>
            </p:cNvPr>
            <p:cNvSpPr/>
            <p:nvPr/>
          </p:nvSpPr>
          <p:spPr>
            <a:xfrm>
              <a:off x="6039513" y="1046017"/>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4" name="图形 13">
              <a:extLst>
                <a:ext uri="{FF2B5EF4-FFF2-40B4-BE49-F238E27FC236}">
                  <a16:creationId xmlns:a16="http://schemas.microsoft.com/office/drawing/2014/main" id="{FDF84DD6-5E7A-4C00-1743-E785BE872104}"/>
                </a:ext>
              </a:extLst>
            </p:cNvPr>
            <p:cNvSpPr/>
            <p:nvPr/>
          </p:nvSpPr>
          <p:spPr>
            <a:xfrm>
              <a:off x="6152173" y="1049929"/>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469"/>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5" name="图形 13">
              <a:extLst>
                <a:ext uri="{FF2B5EF4-FFF2-40B4-BE49-F238E27FC236}">
                  <a16:creationId xmlns:a16="http://schemas.microsoft.com/office/drawing/2014/main" id="{22BEC238-0083-DEF4-E3E8-AABD541E1A2C}"/>
                </a:ext>
              </a:extLst>
            </p:cNvPr>
            <p:cNvSpPr/>
            <p:nvPr/>
          </p:nvSpPr>
          <p:spPr>
            <a:xfrm>
              <a:off x="6264519" y="1059317"/>
              <a:ext cx="2503" cy="2503"/>
            </a:xfrm>
            <a:custGeom>
              <a:avLst/>
              <a:gdLst>
                <a:gd name="connsiteX0" fmla="*/ 1252 w 2503"/>
                <a:gd name="connsiteY0" fmla="*/ 2504 h 2503"/>
                <a:gd name="connsiteX1" fmla="*/ 2503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3" y="1878"/>
                    <a:pt x="2503" y="1252"/>
                  </a:cubicBezTo>
                  <a:cubicBezTo>
                    <a:pt x="2503" y="626"/>
                    <a:pt x="1878" y="0"/>
                    <a:pt x="1252" y="0"/>
                  </a:cubicBezTo>
                  <a:cubicBezTo>
                    <a:pt x="626" y="0"/>
                    <a:pt x="0" y="626"/>
                    <a:pt x="0" y="1252"/>
                  </a:cubicBezTo>
                  <a:cubicBezTo>
                    <a:pt x="0" y="1878"/>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6" name="图形 13">
              <a:extLst>
                <a:ext uri="{FF2B5EF4-FFF2-40B4-BE49-F238E27FC236}">
                  <a16:creationId xmlns:a16="http://schemas.microsoft.com/office/drawing/2014/main" id="{7F60DB11-D6B2-7C61-A5C1-C9268194AB7E}"/>
                </a:ext>
              </a:extLst>
            </p:cNvPr>
            <p:cNvSpPr/>
            <p:nvPr/>
          </p:nvSpPr>
          <p:spPr>
            <a:xfrm>
              <a:off x="6376865" y="1074495"/>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7" name="图形 13">
              <a:extLst>
                <a:ext uri="{FF2B5EF4-FFF2-40B4-BE49-F238E27FC236}">
                  <a16:creationId xmlns:a16="http://schemas.microsoft.com/office/drawing/2014/main" id="{C50ABF01-83A0-FC4C-0A75-A6D24185CDA6}"/>
                </a:ext>
              </a:extLst>
            </p:cNvPr>
            <p:cNvSpPr/>
            <p:nvPr/>
          </p:nvSpPr>
          <p:spPr>
            <a:xfrm>
              <a:off x="6487929" y="1094367"/>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3" y="1565"/>
                    <a:pt x="1595" y="1095"/>
                    <a:pt x="1595" y="782"/>
                  </a:cubicBezTo>
                  <a:cubicBezTo>
                    <a:pt x="1595" y="313"/>
                    <a:pt x="1283" y="0"/>
                    <a:pt x="813" y="0"/>
                  </a:cubicBezTo>
                  <a:cubicBezTo>
                    <a:pt x="344" y="0"/>
                    <a:pt x="31" y="313"/>
                    <a:pt x="31" y="782"/>
                  </a:cubicBezTo>
                  <a:cubicBezTo>
                    <a:pt x="-126" y="1095"/>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8" name="图形 13">
              <a:extLst>
                <a:ext uri="{FF2B5EF4-FFF2-40B4-BE49-F238E27FC236}">
                  <a16:creationId xmlns:a16="http://schemas.microsoft.com/office/drawing/2014/main" id="{FFDD92F2-1CC9-98CD-306F-DA068C449EBA}"/>
                </a:ext>
              </a:extLst>
            </p:cNvPr>
            <p:cNvSpPr/>
            <p:nvPr/>
          </p:nvSpPr>
          <p:spPr>
            <a:xfrm>
              <a:off x="6598115" y="111955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9" name="图形 13">
              <a:extLst>
                <a:ext uri="{FF2B5EF4-FFF2-40B4-BE49-F238E27FC236}">
                  <a16:creationId xmlns:a16="http://schemas.microsoft.com/office/drawing/2014/main" id="{7944AD71-A0B1-AD87-57F1-F71D3E38130D}"/>
                </a:ext>
              </a:extLst>
            </p:cNvPr>
            <p:cNvSpPr/>
            <p:nvPr/>
          </p:nvSpPr>
          <p:spPr>
            <a:xfrm>
              <a:off x="6706863" y="1149914"/>
              <a:ext cx="939" cy="938"/>
            </a:xfrm>
            <a:custGeom>
              <a:avLst/>
              <a:gdLst>
                <a:gd name="connsiteX0" fmla="*/ 470 w 939"/>
                <a:gd name="connsiteY0" fmla="*/ 939 h 938"/>
                <a:gd name="connsiteX1" fmla="*/ 939 w 939"/>
                <a:gd name="connsiteY1" fmla="*/ 469 h 938"/>
                <a:gd name="connsiteX2" fmla="*/ 470 w 939"/>
                <a:gd name="connsiteY2" fmla="*/ 0 h 938"/>
                <a:gd name="connsiteX3" fmla="*/ 0 w 939"/>
                <a:gd name="connsiteY3" fmla="*/ 469 h 938"/>
                <a:gd name="connsiteX4" fmla="*/ 470 w 939"/>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 h="938">
                  <a:moveTo>
                    <a:pt x="470" y="939"/>
                  </a:moveTo>
                  <a:cubicBezTo>
                    <a:pt x="782" y="939"/>
                    <a:pt x="939" y="782"/>
                    <a:pt x="939" y="469"/>
                  </a:cubicBezTo>
                  <a:cubicBezTo>
                    <a:pt x="939" y="313"/>
                    <a:pt x="782" y="0"/>
                    <a:pt x="470" y="0"/>
                  </a:cubicBezTo>
                  <a:cubicBezTo>
                    <a:pt x="313" y="0"/>
                    <a:pt x="0" y="156"/>
                    <a:pt x="0" y="469"/>
                  </a:cubicBezTo>
                  <a:cubicBezTo>
                    <a:pt x="0" y="626"/>
                    <a:pt x="157" y="939"/>
                    <a:pt x="470"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0" name="图形 13">
              <a:extLst>
                <a:ext uri="{FF2B5EF4-FFF2-40B4-BE49-F238E27FC236}">
                  <a16:creationId xmlns:a16="http://schemas.microsoft.com/office/drawing/2014/main" id="{15222133-DFC1-307D-CD8D-54EF9DA6ADB5}"/>
                </a:ext>
              </a:extLst>
            </p:cNvPr>
            <p:cNvSpPr/>
            <p:nvPr/>
          </p:nvSpPr>
          <p:spPr>
            <a:xfrm>
              <a:off x="6813889" y="118527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626"/>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1" name="图形 13">
              <a:extLst>
                <a:ext uri="{FF2B5EF4-FFF2-40B4-BE49-F238E27FC236}">
                  <a16:creationId xmlns:a16="http://schemas.microsoft.com/office/drawing/2014/main" id="{D83385D2-95FC-A2A1-A647-A2E804C3D6DA}"/>
                </a:ext>
              </a:extLst>
            </p:cNvPr>
            <p:cNvSpPr/>
            <p:nvPr/>
          </p:nvSpPr>
          <p:spPr>
            <a:xfrm>
              <a:off x="6918881" y="1225333"/>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2" name="图形 13">
              <a:extLst>
                <a:ext uri="{FF2B5EF4-FFF2-40B4-BE49-F238E27FC236}">
                  <a16:creationId xmlns:a16="http://schemas.microsoft.com/office/drawing/2014/main" id="{0E084D25-5BA6-A765-B084-3D8A1B6BEA73}"/>
                </a:ext>
              </a:extLst>
            </p:cNvPr>
            <p:cNvSpPr/>
            <p:nvPr/>
          </p:nvSpPr>
          <p:spPr>
            <a:xfrm>
              <a:off x="7022465" y="127086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3" name="图形 13">
              <a:extLst>
                <a:ext uri="{FF2B5EF4-FFF2-40B4-BE49-F238E27FC236}">
                  <a16:creationId xmlns:a16="http://schemas.microsoft.com/office/drawing/2014/main" id="{3A639986-2200-415B-7BA4-F02FC7D303BA}"/>
                </a:ext>
              </a:extLst>
            </p:cNvPr>
            <p:cNvSpPr/>
            <p:nvPr/>
          </p:nvSpPr>
          <p:spPr>
            <a:xfrm>
              <a:off x="7123546" y="1321093"/>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156"/>
                    <a:pt x="782" y="0"/>
                    <a:pt x="469" y="0"/>
                  </a:cubicBezTo>
                  <a:cubicBezTo>
                    <a:pt x="313" y="0"/>
                    <a:pt x="0" y="156"/>
                    <a:pt x="0" y="469"/>
                  </a:cubicBezTo>
                  <a:cubicBezTo>
                    <a:pt x="0" y="626"/>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4" name="图形 13">
              <a:extLst>
                <a:ext uri="{FF2B5EF4-FFF2-40B4-BE49-F238E27FC236}">
                  <a16:creationId xmlns:a16="http://schemas.microsoft.com/office/drawing/2014/main" id="{133253D7-9318-0EB3-F7D1-CC9BFFA3528D}"/>
                </a:ext>
              </a:extLst>
            </p:cNvPr>
            <p:cNvSpPr/>
            <p:nvPr/>
          </p:nvSpPr>
          <p:spPr>
            <a:xfrm>
              <a:off x="7222122" y="1375858"/>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5" name="图形 13">
              <a:extLst>
                <a:ext uri="{FF2B5EF4-FFF2-40B4-BE49-F238E27FC236}">
                  <a16:creationId xmlns:a16="http://schemas.microsoft.com/office/drawing/2014/main" id="{99702185-2523-9338-093A-9CC4B46C6E0F}"/>
                </a:ext>
              </a:extLst>
            </p:cNvPr>
            <p:cNvSpPr/>
            <p:nvPr/>
          </p:nvSpPr>
          <p:spPr>
            <a:xfrm>
              <a:off x="7317883" y="143531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6" name="图形 13">
              <a:extLst>
                <a:ext uri="{FF2B5EF4-FFF2-40B4-BE49-F238E27FC236}">
                  <a16:creationId xmlns:a16="http://schemas.microsoft.com/office/drawing/2014/main" id="{24E00C69-2FD2-4211-073E-92BCA8F135F6}"/>
                </a:ext>
              </a:extLst>
            </p:cNvPr>
            <p:cNvSpPr/>
            <p:nvPr/>
          </p:nvSpPr>
          <p:spPr>
            <a:xfrm>
              <a:off x="7410514" y="1499001"/>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7" name="图形 13">
              <a:extLst>
                <a:ext uri="{FF2B5EF4-FFF2-40B4-BE49-F238E27FC236}">
                  <a16:creationId xmlns:a16="http://schemas.microsoft.com/office/drawing/2014/main" id="{EFC348A1-8346-7D3A-C92D-7FFFDD228E72}"/>
                </a:ext>
              </a:extLst>
            </p:cNvPr>
            <p:cNvSpPr/>
            <p:nvPr/>
          </p:nvSpPr>
          <p:spPr>
            <a:xfrm>
              <a:off x="7500641" y="156737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156"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8" name="图形 13">
              <a:extLst>
                <a:ext uri="{FF2B5EF4-FFF2-40B4-BE49-F238E27FC236}">
                  <a16:creationId xmlns:a16="http://schemas.microsoft.com/office/drawing/2014/main" id="{95189585-BCB7-06DA-6E3F-71C6B4F8223A}"/>
                </a:ext>
              </a:extLst>
            </p:cNvPr>
            <p:cNvSpPr/>
            <p:nvPr/>
          </p:nvSpPr>
          <p:spPr>
            <a:xfrm>
              <a:off x="7586857" y="1639668"/>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9" name="图形 13">
              <a:extLst>
                <a:ext uri="{FF2B5EF4-FFF2-40B4-BE49-F238E27FC236}">
                  <a16:creationId xmlns:a16="http://schemas.microsoft.com/office/drawing/2014/main" id="{CD43CC45-131E-F7D3-5E3D-5DD13EEA40F4}"/>
                </a:ext>
              </a:extLst>
            </p:cNvPr>
            <p:cNvSpPr/>
            <p:nvPr/>
          </p:nvSpPr>
          <p:spPr>
            <a:xfrm>
              <a:off x="7670099" y="1716183"/>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156"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0" name="图形 13">
              <a:extLst>
                <a:ext uri="{FF2B5EF4-FFF2-40B4-BE49-F238E27FC236}">
                  <a16:creationId xmlns:a16="http://schemas.microsoft.com/office/drawing/2014/main" id="{254B3C1D-E2EB-3C47-6766-49A5FB4CE803}"/>
                </a:ext>
              </a:extLst>
            </p:cNvPr>
            <p:cNvSpPr/>
            <p:nvPr/>
          </p:nvSpPr>
          <p:spPr>
            <a:xfrm>
              <a:off x="7749430" y="179645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1" name="图形 13">
              <a:extLst>
                <a:ext uri="{FF2B5EF4-FFF2-40B4-BE49-F238E27FC236}">
                  <a16:creationId xmlns:a16="http://schemas.microsoft.com/office/drawing/2014/main" id="{193E5CB8-B5E3-4234-92C6-F224C3436773}"/>
                </a:ext>
              </a:extLst>
            </p:cNvPr>
            <p:cNvSpPr/>
            <p:nvPr/>
          </p:nvSpPr>
          <p:spPr>
            <a:xfrm>
              <a:off x="7824536" y="1880164"/>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2" name="图形 13">
              <a:extLst>
                <a:ext uri="{FF2B5EF4-FFF2-40B4-BE49-F238E27FC236}">
                  <a16:creationId xmlns:a16="http://schemas.microsoft.com/office/drawing/2014/main" id="{72DA2E87-4D73-AFD0-EB2F-000F66DF16DF}"/>
                </a:ext>
              </a:extLst>
            </p:cNvPr>
            <p:cNvSpPr/>
            <p:nvPr/>
          </p:nvSpPr>
          <p:spPr>
            <a:xfrm>
              <a:off x="7963326" y="2058228"/>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3" y="0"/>
                    <a:pt x="469" y="0"/>
                  </a:cubicBezTo>
                  <a:cubicBezTo>
                    <a:pt x="157"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3" name="图形 13">
              <a:extLst>
                <a:ext uri="{FF2B5EF4-FFF2-40B4-BE49-F238E27FC236}">
                  <a16:creationId xmlns:a16="http://schemas.microsoft.com/office/drawing/2014/main" id="{9095159C-3EBB-7501-DD7B-DC85A3729C85}"/>
                </a:ext>
              </a:extLst>
            </p:cNvPr>
            <p:cNvSpPr/>
            <p:nvPr/>
          </p:nvSpPr>
          <p:spPr>
            <a:xfrm>
              <a:off x="8026071" y="215195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7"/>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4" name="图形 13">
              <a:extLst>
                <a:ext uri="{FF2B5EF4-FFF2-40B4-BE49-F238E27FC236}">
                  <a16:creationId xmlns:a16="http://schemas.microsoft.com/office/drawing/2014/main" id="{4C7BE206-432C-B4F6-A533-A759E36266E9}"/>
                </a:ext>
              </a:extLst>
            </p:cNvPr>
            <p:cNvSpPr/>
            <p:nvPr/>
          </p:nvSpPr>
          <p:spPr>
            <a:xfrm>
              <a:off x="8084122" y="2248341"/>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5" name="图形 13">
              <a:extLst>
                <a:ext uri="{FF2B5EF4-FFF2-40B4-BE49-F238E27FC236}">
                  <a16:creationId xmlns:a16="http://schemas.microsoft.com/office/drawing/2014/main" id="{0299934B-532A-924B-5948-65C1C5E3A1D8}"/>
                </a:ext>
              </a:extLst>
            </p:cNvPr>
            <p:cNvSpPr/>
            <p:nvPr/>
          </p:nvSpPr>
          <p:spPr>
            <a:xfrm>
              <a:off x="8138105" y="234770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6" name="图形 13">
              <a:extLst>
                <a:ext uri="{FF2B5EF4-FFF2-40B4-BE49-F238E27FC236}">
                  <a16:creationId xmlns:a16="http://schemas.microsoft.com/office/drawing/2014/main" id="{DC19BBE9-03BC-F004-1E0E-6696FDFFE9D2}"/>
                </a:ext>
              </a:extLst>
            </p:cNvPr>
            <p:cNvSpPr/>
            <p:nvPr/>
          </p:nvSpPr>
          <p:spPr>
            <a:xfrm>
              <a:off x="8187080" y="244924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7"/>
                    <a:pt x="782" y="0"/>
                    <a:pt x="469" y="0"/>
                  </a:cubicBezTo>
                  <a:cubicBezTo>
                    <a:pt x="156" y="0"/>
                    <a:pt x="0" y="157"/>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7" name="图形 13">
              <a:extLst>
                <a:ext uri="{FF2B5EF4-FFF2-40B4-BE49-F238E27FC236}">
                  <a16:creationId xmlns:a16="http://schemas.microsoft.com/office/drawing/2014/main" id="{56E62DE2-1901-2E38-1812-74AE2293B42F}"/>
                </a:ext>
              </a:extLst>
            </p:cNvPr>
            <p:cNvSpPr/>
            <p:nvPr/>
          </p:nvSpPr>
          <p:spPr>
            <a:xfrm>
              <a:off x="8270322" y="265892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7"/>
                    <a:pt x="783" y="0"/>
                    <a:pt x="469" y="0"/>
                  </a:cubicBezTo>
                  <a:cubicBezTo>
                    <a:pt x="157" y="0"/>
                    <a:pt x="0" y="157"/>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8" name="图形 13">
              <a:extLst>
                <a:ext uri="{FF2B5EF4-FFF2-40B4-BE49-F238E27FC236}">
                  <a16:creationId xmlns:a16="http://schemas.microsoft.com/office/drawing/2014/main" id="{C23DDEE2-78FC-3CB3-B712-454C4BFC2829}"/>
                </a:ext>
              </a:extLst>
            </p:cNvPr>
            <p:cNvSpPr/>
            <p:nvPr/>
          </p:nvSpPr>
          <p:spPr>
            <a:xfrm>
              <a:off x="8304434" y="276641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9" name="图形 13">
              <a:extLst>
                <a:ext uri="{FF2B5EF4-FFF2-40B4-BE49-F238E27FC236}">
                  <a16:creationId xmlns:a16="http://schemas.microsoft.com/office/drawing/2014/main" id="{B3C32BC2-05DE-00BD-CC3C-15AB7130B360}"/>
                </a:ext>
              </a:extLst>
            </p:cNvPr>
            <p:cNvSpPr/>
            <p:nvPr/>
          </p:nvSpPr>
          <p:spPr>
            <a:xfrm>
              <a:off x="8333380" y="287547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3" y="939"/>
                    <a:pt x="939" y="782"/>
                    <a:pt x="939" y="469"/>
                  </a:cubicBezTo>
                  <a:cubicBezTo>
                    <a:pt x="939" y="313"/>
                    <a:pt x="783" y="0"/>
                    <a:pt x="469" y="0"/>
                  </a:cubicBezTo>
                  <a:cubicBezTo>
                    <a:pt x="313" y="0"/>
                    <a:pt x="0" y="156"/>
                    <a:pt x="0" y="469"/>
                  </a:cubicBezTo>
                  <a:cubicBezTo>
                    <a:pt x="0" y="626"/>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0" name="图形 13">
              <a:extLst>
                <a:ext uri="{FF2B5EF4-FFF2-40B4-BE49-F238E27FC236}">
                  <a16:creationId xmlns:a16="http://schemas.microsoft.com/office/drawing/2014/main" id="{43370A7D-224F-37D3-6B22-9FBD6ED45053}"/>
                </a:ext>
              </a:extLst>
            </p:cNvPr>
            <p:cNvSpPr/>
            <p:nvPr/>
          </p:nvSpPr>
          <p:spPr>
            <a:xfrm>
              <a:off x="5235408" y="104382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156"/>
                    <a:pt x="782"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1" name="图形 13">
              <a:extLst>
                <a:ext uri="{FF2B5EF4-FFF2-40B4-BE49-F238E27FC236}">
                  <a16:creationId xmlns:a16="http://schemas.microsoft.com/office/drawing/2014/main" id="{359FF6D1-F8A7-4381-5E9E-B01105FD7C8F}"/>
                </a:ext>
              </a:extLst>
            </p:cNvPr>
            <p:cNvSpPr/>
            <p:nvPr/>
          </p:nvSpPr>
          <p:spPr>
            <a:xfrm>
              <a:off x="5343373" y="101143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2" name="图形 13">
              <a:extLst>
                <a:ext uri="{FF2B5EF4-FFF2-40B4-BE49-F238E27FC236}">
                  <a16:creationId xmlns:a16="http://schemas.microsoft.com/office/drawing/2014/main" id="{89807699-3D66-CDF9-D37B-50D748393026}"/>
                </a:ext>
              </a:extLst>
            </p:cNvPr>
            <p:cNvSpPr/>
            <p:nvPr/>
          </p:nvSpPr>
          <p:spPr>
            <a:xfrm>
              <a:off x="5452747" y="983898"/>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3" name="图形 13">
              <a:extLst>
                <a:ext uri="{FF2B5EF4-FFF2-40B4-BE49-F238E27FC236}">
                  <a16:creationId xmlns:a16="http://schemas.microsoft.com/office/drawing/2014/main" id="{4032A193-C6A1-469B-6929-C96557555FED}"/>
                </a:ext>
              </a:extLst>
            </p:cNvPr>
            <p:cNvSpPr/>
            <p:nvPr/>
          </p:nvSpPr>
          <p:spPr>
            <a:xfrm>
              <a:off x="6571046" y="983586"/>
              <a:ext cx="1564" cy="1721"/>
            </a:xfrm>
            <a:custGeom>
              <a:avLst/>
              <a:gdLst>
                <a:gd name="connsiteX0" fmla="*/ 782 w 1564"/>
                <a:gd name="connsiteY0" fmla="*/ 1721 h 1721"/>
                <a:gd name="connsiteX1" fmla="*/ 1565 w 1564"/>
                <a:gd name="connsiteY1" fmla="*/ 939 h 1721"/>
                <a:gd name="connsiteX2" fmla="*/ 782 w 1564"/>
                <a:gd name="connsiteY2" fmla="*/ 0 h 1721"/>
                <a:gd name="connsiteX3" fmla="*/ 0 w 1564"/>
                <a:gd name="connsiteY3" fmla="*/ 782 h 1721"/>
                <a:gd name="connsiteX4" fmla="*/ 782 w 1564"/>
                <a:gd name="connsiteY4" fmla="*/ 1721 h 1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721">
                  <a:moveTo>
                    <a:pt x="782" y="1721"/>
                  </a:moveTo>
                  <a:cubicBezTo>
                    <a:pt x="1252" y="1721"/>
                    <a:pt x="1565" y="1408"/>
                    <a:pt x="1565" y="939"/>
                  </a:cubicBezTo>
                  <a:cubicBezTo>
                    <a:pt x="1565" y="469"/>
                    <a:pt x="1095" y="0"/>
                    <a:pt x="782" y="0"/>
                  </a:cubicBezTo>
                  <a:cubicBezTo>
                    <a:pt x="469" y="0"/>
                    <a:pt x="0" y="313"/>
                    <a:pt x="0" y="782"/>
                  </a:cubicBezTo>
                  <a:cubicBezTo>
                    <a:pt x="0" y="1252"/>
                    <a:pt x="313" y="1721"/>
                    <a:pt x="782" y="17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4" name="图形 13">
              <a:extLst>
                <a:ext uri="{FF2B5EF4-FFF2-40B4-BE49-F238E27FC236}">
                  <a16:creationId xmlns:a16="http://schemas.microsoft.com/office/drawing/2014/main" id="{3620BBD7-9D7D-6F7C-9340-B4D3C0E3A66B}"/>
                </a:ext>
              </a:extLst>
            </p:cNvPr>
            <p:cNvSpPr/>
            <p:nvPr/>
          </p:nvSpPr>
          <p:spPr>
            <a:xfrm>
              <a:off x="6680732" y="101143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5" name="图形 13">
              <a:extLst>
                <a:ext uri="{FF2B5EF4-FFF2-40B4-BE49-F238E27FC236}">
                  <a16:creationId xmlns:a16="http://schemas.microsoft.com/office/drawing/2014/main" id="{04EF5384-E5CE-5173-32D9-46918EB3586E}"/>
                </a:ext>
              </a:extLst>
            </p:cNvPr>
            <p:cNvSpPr/>
            <p:nvPr/>
          </p:nvSpPr>
          <p:spPr>
            <a:xfrm>
              <a:off x="6788697" y="1043983"/>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626"/>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6" name="图形 13">
              <a:extLst>
                <a:ext uri="{FF2B5EF4-FFF2-40B4-BE49-F238E27FC236}">
                  <a16:creationId xmlns:a16="http://schemas.microsoft.com/office/drawing/2014/main" id="{BD0D44C6-72B8-976E-3406-F9A07CC98766}"/>
                </a:ext>
              </a:extLst>
            </p:cNvPr>
            <p:cNvSpPr/>
            <p:nvPr/>
          </p:nvSpPr>
          <p:spPr>
            <a:xfrm>
              <a:off x="7203033" y="122095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7" name="图形 13">
              <a:extLst>
                <a:ext uri="{FF2B5EF4-FFF2-40B4-BE49-F238E27FC236}">
                  <a16:creationId xmlns:a16="http://schemas.microsoft.com/office/drawing/2014/main" id="{A79FF64B-DEA0-92C3-6B0E-3740C5883627}"/>
                </a:ext>
              </a:extLst>
            </p:cNvPr>
            <p:cNvSpPr/>
            <p:nvPr/>
          </p:nvSpPr>
          <p:spPr>
            <a:xfrm>
              <a:off x="7579033" y="146911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sp>
        <p:nvSpPr>
          <p:cNvPr id="2" name="文本占位符 1">
            <a:extLst>
              <a:ext uri="{FF2B5EF4-FFF2-40B4-BE49-F238E27FC236}">
                <a16:creationId xmlns:a16="http://schemas.microsoft.com/office/drawing/2014/main" id="{C4CA941E-C766-EA4E-6816-2AA13C3C4A31}"/>
              </a:ext>
            </a:extLst>
          </p:cNvPr>
          <p:cNvSpPr>
            <a:spLocks noGrp="1"/>
          </p:cNvSpPr>
          <p:nvPr>
            <p:ph type="body" sz="quarter" idx="10"/>
          </p:nvPr>
        </p:nvSpPr>
        <p:spPr/>
        <p:txBody>
          <a:bodyPr/>
          <a:lstStyle/>
          <a:p>
            <a:r>
              <a:rPr lang="zh-CN" altLang="en-US" dirty="0"/>
              <a:t>市场定位</a:t>
            </a:r>
          </a:p>
        </p:txBody>
      </p:sp>
      <p:sp>
        <p:nvSpPr>
          <p:cNvPr id="3" name="椭圆 2">
            <a:extLst>
              <a:ext uri="{FF2B5EF4-FFF2-40B4-BE49-F238E27FC236}">
                <a16:creationId xmlns:a16="http://schemas.microsoft.com/office/drawing/2014/main" id="{BA96E334-7A08-4344-A1A4-B0B8DA0FD28A}"/>
              </a:ext>
            </a:extLst>
          </p:cNvPr>
          <p:cNvSpPr/>
          <p:nvPr/>
        </p:nvSpPr>
        <p:spPr>
          <a:xfrm>
            <a:off x="695400" y="1628800"/>
            <a:ext cx="2520280" cy="2520280"/>
          </a:xfrm>
          <a:prstGeom prst="ellipse">
            <a:avLst/>
          </a:prstGeom>
          <a:noFill/>
          <a:ln w="57150">
            <a:solidFill>
              <a:schemeClr val="accent1"/>
            </a:solidFill>
          </a:ln>
          <a:effectLst>
            <a:outerShdw blurRad="190500" dist="38100" dir="5400000" sx="101000" sy="101000" algn="t" rotWithShape="0">
              <a:prstClr val="black">
                <a:alpha val="3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BD449CAE-1BC0-0713-EB77-FDC9A833DE07}"/>
              </a:ext>
            </a:extLst>
          </p:cNvPr>
          <p:cNvSpPr/>
          <p:nvPr/>
        </p:nvSpPr>
        <p:spPr>
          <a:xfrm>
            <a:off x="4619836" y="1412776"/>
            <a:ext cx="2952328" cy="2952328"/>
          </a:xfrm>
          <a:prstGeom prst="ellipse">
            <a:avLst/>
          </a:prstGeom>
          <a:gradFill flip="none" rotWithShape="1">
            <a:gsLst>
              <a:gs pos="0">
                <a:schemeClr val="accent1">
                  <a:alpha val="64000"/>
                </a:schemeClr>
              </a:gs>
              <a:gs pos="55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0367A04-AD07-CE36-4E62-2F5BBC63E9AC}"/>
              </a:ext>
            </a:extLst>
          </p:cNvPr>
          <p:cNvSpPr/>
          <p:nvPr/>
        </p:nvSpPr>
        <p:spPr>
          <a:xfrm>
            <a:off x="8976320" y="1628800"/>
            <a:ext cx="2520280" cy="2520280"/>
          </a:xfrm>
          <a:prstGeom prst="ellipse">
            <a:avLst/>
          </a:prstGeom>
          <a:noFill/>
          <a:ln w="57150">
            <a:solidFill>
              <a:schemeClr val="accent1"/>
            </a:solidFill>
          </a:ln>
          <a:effectLst>
            <a:outerShdw blurRad="190500" dist="38100" dir="5400000" sx="101000" sy="101000" algn="t" rotWithShape="0">
              <a:prstClr val="black">
                <a:alpha val="3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ABD2375-93A0-C1F4-1462-2084982026CF}"/>
              </a:ext>
            </a:extLst>
          </p:cNvPr>
          <p:cNvSpPr txBox="1"/>
          <p:nvPr/>
        </p:nvSpPr>
        <p:spPr>
          <a:xfrm>
            <a:off x="1247654" y="2997394"/>
            <a:ext cx="1415772" cy="512063"/>
          </a:xfrm>
          <a:prstGeom prst="rect">
            <a:avLst/>
          </a:prstGeom>
          <a:noFill/>
        </p:spPr>
        <p:txBody>
          <a:bodyPr wrap="none">
            <a:spAutoFit/>
          </a:bodyPr>
          <a:lstStyle/>
          <a:p>
            <a:pPr algn="just">
              <a:lnSpc>
                <a:spcPct val="120000"/>
              </a:lnSpc>
            </a:pPr>
            <a:r>
              <a:rPr lang="zh-CN" altLang="en-US" sz="2400" dirty="0">
                <a:solidFill>
                  <a:schemeClr val="accent1"/>
                </a:solidFill>
                <a:latin typeface="+mj-ea"/>
                <a:ea typeface="+mj-ea"/>
              </a:rPr>
              <a:t>优质低价</a:t>
            </a:r>
          </a:p>
        </p:txBody>
      </p:sp>
      <p:sp>
        <p:nvSpPr>
          <p:cNvPr id="7" name="文本框 6">
            <a:extLst>
              <a:ext uri="{FF2B5EF4-FFF2-40B4-BE49-F238E27FC236}">
                <a16:creationId xmlns:a16="http://schemas.microsoft.com/office/drawing/2014/main" id="{DA880954-5156-32C9-292E-706345C9ECF5}"/>
              </a:ext>
            </a:extLst>
          </p:cNvPr>
          <p:cNvSpPr txBox="1"/>
          <p:nvPr/>
        </p:nvSpPr>
        <p:spPr>
          <a:xfrm>
            <a:off x="314720" y="4833233"/>
            <a:ext cx="3281640" cy="1071960"/>
          </a:xfrm>
          <a:prstGeom prst="rect">
            <a:avLst/>
          </a:prstGeom>
          <a:noFill/>
        </p:spPr>
        <p:txBody>
          <a:bodyPr wrap="square">
            <a:spAutoFit/>
          </a:bodyPr>
          <a:lstStyle/>
          <a:p>
            <a:pPr algn="just">
              <a:lnSpc>
                <a:spcPct val="120000"/>
              </a:lnSpc>
            </a:pPr>
            <a:r>
              <a:rPr lang="zh-CN" altLang="en-US" dirty="0"/>
              <a:t>以优质低价为差异化定位，提供高性价比的产品满足消费者对品质和价格的需求。</a:t>
            </a:r>
          </a:p>
        </p:txBody>
      </p:sp>
      <p:sp>
        <p:nvSpPr>
          <p:cNvPr id="8" name="文本框 7">
            <a:extLst>
              <a:ext uri="{FF2B5EF4-FFF2-40B4-BE49-F238E27FC236}">
                <a16:creationId xmlns:a16="http://schemas.microsoft.com/office/drawing/2014/main" id="{6182C53F-2D03-7525-5B68-CBB2E8F7BD56}"/>
              </a:ext>
            </a:extLst>
          </p:cNvPr>
          <p:cNvSpPr txBox="1"/>
          <p:nvPr/>
        </p:nvSpPr>
        <p:spPr>
          <a:xfrm>
            <a:off x="5182930" y="2859307"/>
            <a:ext cx="1826141" cy="642484"/>
          </a:xfrm>
          <a:prstGeom prst="rect">
            <a:avLst/>
          </a:prstGeom>
          <a:noFill/>
        </p:spPr>
        <p:txBody>
          <a:bodyPr wrap="none">
            <a:spAutoFit/>
          </a:bodyPr>
          <a:lstStyle/>
          <a:p>
            <a:pPr algn="just">
              <a:lnSpc>
                <a:spcPct val="120000"/>
              </a:lnSpc>
            </a:pPr>
            <a:r>
              <a:rPr lang="zh-CN" altLang="en-US" sz="3200" dirty="0">
                <a:solidFill>
                  <a:schemeClr val="bg1"/>
                </a:solidFill>
                <a:latin typeface="+mj-ea"/>
                <a:ea typeface="+mj-ea"/>
              </a:rPr>
              <a:t>时尚潮流</a:t>
            </a:r>
          </a:p>
        </p:txBody>
      </p:sp>
      <p:sp>
        <p:nvSpPr>
          <p:cNvPr id="9" name="文本框 8">
            <a:extLst>
              <a:ext uri="{FF2B5EF4-FFF2-40B4-BE49-F238E27FC236}">
                <a16:creationId xmlns:a16="http://schemas.microsoft.com/office/drawing/2014/main" id="{38961E36-501D-1B6E-5577-D0FEA0CB525D}"/>
              </a:ext>
            </a:extLst>
          </p:cNvPr>
          <p:cNvSpPr txBox="1"/>
          <p:nvPr/>
        </p:nvSpPr>
        <p:spPr>
          <a:xfrm>
            <a:off x="4455180" y="4833233"/>
            <a:ext cx="3281640" cy="1071960"/>
          </a:xfrm>
          <a:prstGeom prst="rect">
            <a:avLst/>
          </a:prstGeom>
          <a:noFill/>
        </p:spPr>
        <p:txBody>
          <a:bodyPr wrap="square">
            <a:spAutoFit/>
          </a:bodyPr>
          <a:lstStyle/>
          <a:p>
            <a:pPr algn="just">
              <a:lnSpc>
                <a:spcPct val="120000"/>
              </a:lnSpc>
            </a:pPr>
            <a:r>
              <a:rPr lang="zh-CN" altLang="en-US" dirty="0"/>
              <a:t>名创优品紧跟时尚潮流，不断推出新品以满足消费者对新鲜感的需求。</a:t>
            </a:r>
          </a:p>
        </p:txBody>
      </p:sp>
      <p:sp>
        <p:nvSpPr>
          <p:cNvPr id="10" name="文本框 9">
            <a:extLst>
              <a:ext uri="{FF2B5EF4-FFF2-40B4-BE49-F238E27FC236}">
                <a16:creationId xmlns:a16="http://schemas.microsoft.com/office/drawing/2014/main" id="{871303B7-1A71-7BE9-A614-7D2E16FA75D5}"/>
              </a:ext>
            </a:extLst>
          </p:cNvPr>
          <p:cNvSpPr txBox="1"/>
          <p:nvPr/>
        </p:nvSpPr>
        <p:spPr>
          <a:xfrm>
            <a:off x="9220798" y="2997394"/>
            <a:ext cx="2031325" cy="512063"/>
          </a:xfrm>
          <a:prstGeom prst="rect">
            <a:avLst/>
          </a:prstGeom>
          <a:noFill/>
        </p:spPr>
        <p:txBody>
          <a:bodyPr wrap="none">
            <a:spAutoFit/>
          </a:bodyPr>
          <a:lstStyle/>
          <a:p>
            <a:pPr algn="just">
              <a:lnSpc>
                <a:spcPct val="120000"/>
              </a:lnSpc>
            </a:pPr>
            <a:r>
              <a:rPr lang="zh-CN" altLang="en-US" sz="2400" dirty="0">
                <a:solidFill>
                  <a:schemeClr val="accent1"/>
                </a:solidFill>
                <a:latin typeface="+mj-ea"/>
                <a:ea typeface="+mj-ea"/>
              </a:rPr>
              <a:t>便捷购物体验</a:t>
            </a:r>
          </a:p>
        </p:txBody>
      </p:sp>
      <p:sp>
        <p:nvSpPr>
          <p:cNvPr id="11" name="文本框 10">
            <a:extLst>
              <a:ext uri="{FF2B5EF4-FFF2-40B4-BE49-F238E27FC236}">
                <a16:creationId xmlns:a16="http://schemas.microsoft.com/office/drawing/2014/main" id="{85885C20-3B77-FC28-86C4-7A5A7E762B4F}"/>
              </a:ext>
            </a:extLst>
          </p:cNvPr>
          <p:cNvSpPr txBox="1"/>
          <p:nvPr/>
        </p:nvSpPr>
        <p:spPr>
          <a:xfrm>
            <a:off x="8617326" y="4833233"/>
            <a:ext cx="3281640" cy="1071960"/>
          </a:xfrm>
          <a:prstGeom prst="rect">
            <a:avLst/>
          </a:prstGeom>
          <a:noFill/>
        </p:spPr>
        <p:txBody>
          <a:bodyPr wrap="square">
            <a:spAutoFit/>
          </a:bodyPr>
          <a:lstStyle/>
          <a:p>
            <a:pPr algn="just">
              <a:lnSpc>
                <a:spcPct val="120000"/>
              </a:lnSpc>
            </a:pPr>
            <a:r>
              <a:rPr lang="zh-CN" altLang="en-US" dirty="0"/>
              <a:t>注重提供便捷的购物体验，包括丰富的产品选择、良好的购物环境和高效的物流配送等。</a:t>
            </a:r>
          </a:p>
        </p:txBody>
      </p:sp>
      <p:pic>
        <p:nvPicPr>
          <p:cNvPr id="1179" name="图形 1178">
            <a:extLst>
              <a:ext uri="{FF2B5EF4-FFF2-40B4-BE49-F238E27FC236}">
                <a16:creationId xmlns:a16="http://schemas.microsoft.com/office/drawing/2014/main" id="{363FD4C3-D800-8FFF-EB6E-0D56EC05BD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5294" y="2042947"/>
            <a:ext cx="880492" cy="880492"/>
          </a:xfrm>
          <a:prstGeom prst="rect">
            <a:avLst/>
          </a:prstGeom>
        </p:spPr>
      </p:pic>
      <p:pic>
        <p:nvPicPr>
          <p:cNvPr id="1181" name="图形 1180">
            <a:extLst>
              <a:ext uri="{FF2B5EF4-FFF2-40B4-BE49-F238E27FC236}">
                <a16:creationId xmlns:a16="http://schemas.microsoft.com/office/drawing/2014/main" id="{0078B058-89C8-92E4-785C-9BA319FEF4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6214" y="2116902"/>
            <a:ext cx="880492" cy="880492"/>
          </a:xfrm>
          <a:prstGeom prst="rect">
            <a:avLst/>
          </a:prstGeom>
        </p:spPr>
      </p:pic>
      <p:pic>
        <p:nvPicPr>
          <p:cNvPr id="1183" name="图形 1182">
            <a:extLst>
              <a:ext uri="{FF2B5EF4-FFF2-40B4-BE49-F238E27FC236}">
                <a16:creationId xmlns:a16="http://schemas.microsoft.com/office/drawing/2014/main" id="{F89371FF-BDA9-E194-2C9D-C47EAD0AA3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23814" y="1747628"/>
            <a:ext cx="1106594" cy="1106594"/>
          </a:xfrm>
          <a:prstGeom prst="rect">
            <a:avLst/>
          </a:prstGeom>
        </p:spPr>
      </p:pic>
    </p:spTree>
    <p:extLst>
      <p:ext uri="{BB962C8B-B14F-4D97-AF65-F5344CB8AC3E}">
        <p14:creationId xmlns:p14="http://schemas.microsoft.com/office/powerpoint/2010/main" val="3336423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CEA09E7-3A9F-34D0-4E44-2397DD290B90}"/>
              </a:ext>
            </a:extLst>
          </p:cNvPr>
          <p:cNvSpPr>
            <a:spLocks noGrp="1"/>
          </p:cNvSpPr>
          <p:nvPr>
            <p:ph type="body" sz="quarter" idx="10"/>
          </p:nvPr>
        </p:nvSpPr>
        <p:spPr/>
        <p:txBody>
          <a:bodyPr/>
          <a:lstStyle/>
          <a:p>
            <a:r>
              <a:rPr lang="en-US" altLang="zh-CN" dirty="0"/>
              <a:t>SWOT</a:t>
            </a:r>
            <a:r>
              <a:rPr lang="zh-CN" altLang="en-US" dirty="0"/>
              <a:t>分析</a:t>
            </a:r>
          </a:p>
        </p:txBody>
      </p:sp>
      <p:sp>
        <p:nvSpPr>
          <p:cNvPr id="27" name="Freeform 5">
            <a:extLst>
              <a:ext uri="{FF2B5EF4-FFF2-40B4-BE49-F238E27FC236}">
                <a16:creationId xmlns:a16="http://schemas.microsoft.com/office/drawing/2014/main" id="{1C81B8D7-1563-8E80-99EB-8FF9237274C9}"/>
              </a:ext>
            </a:extLst>
          </p:cNvPr>
          <p:cNvSpPr>
            <a:spLocks/>
          </p:cNvSpPr>
          <p:nvPr/>
        </p:nvSpPr>
        <p:spPr bwMode="auto">
          <a:xfrm>
            <a:off x="6096000" y="2504299"/>
            <a:ext cx="1080120" cy="1079453"/>
          </a:xfrm>
          <a:custGeom>
            <a:avLst/>
            <a:gdLst>
              <a:gd name="T0" fmla="*/ 0 w 6745"/>
              <a:gd name="T1" fmla="*/ 0 h 6744"/>
              <a:gd name="T2" fmla="*/ 6745 w 6745"/>
              <a:gd name="T3" fmla="*/ 6744 h 6744"/>
              <a:gd name="T4" fmla="*/ 0 w 6745"/>
              <a:gd name="T5" fmla="*/ 6744 h 6744"/>
              <a:gd name="T6" fmla="*/ 0 w 6745"/>
              <a:gd name="T7" fmla="*/ 0 h 6744"/>
            </a:gdLst>
            <a:ahLst/>
            <a:cxnLst>
              <a:cxn ang="0">
                <a:pos x="T0" y="T1"/>
              </a:cxn>
              <a:cxn ang="0">
                <a:pos x="T2" y="T3"/>
              </a:cxn>
              <a:cxn ang="0">
                <a:pos x="T4" y="T5"/>
              </a:cxn>
              <a:cxn ang="0">
                <a:pos x="T6" y="T7"/>
              </a:cxn>
            </a:cxnLst>
            <a:rect l="0" t="0" r="r" b="b"/>
            <a:pathLst>
              <a:path w="6745" h="6744">
                <a:moveTo>
                  <a:pt x="0" y="0"/>
                </a:moveTo>
                <a:cubicBezTo>
                  <a:pt x="3725" y="0"/>
                  <a:pt x="6745" y="3020"/>
                  <a:pt x="6745" y="6744"/>
                </a:cubicBezTo>
                <a:lnTo>
                  <a:pt x="0" y="6744"/>
                </a:lnTo>
                <a:lnTo>
                  <a:pt x="0" y="0"/>
                </a:lnTo>
                <a:close/>
              </a:path>
            </a:pathLst>
          </a:custGeom>
          <a:solidFill>
            <a:srgbClr val="E7161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6">
            <a:extLst>
              <a:ext uri="{FF2B5EF4-FFF2-40B4-BE49-F238E27FC236}">
                <a16:creationId xmlns:a16="http://schemas.microsoft.com/office/drawing/2014/main" id="{D16D452D-1125-5926-3576-6E3A9987696D}"/>
              </a:ext>
            </a:extLst>
          </p:cNvPr>
          <p:cNvSpPr>
            <a:spLocks/>
          </p:cNvSpPr>
          <p:nvPr/>
        </p:nvSpPr>
        <p:spPr bwMode="auto">
          <a:xfrm>
            <a:off x="6096000" y="2504299"/>
            <a:ext cx="1080120" cy="1079453"/>
          </a:xfrm>
          <a:custGeom>
            <a:avLst/>
            <a:gdLst>
              <a:gd name="T0" fmla="*/ 0 w 6745"/>
              <a:gd name="T1" fmla="*/ 0 h 6744"/>
              <a:gd name="T2" fmla="*/ 6745 w 6745"/>
              <a:gd name="T3" fmla="*/ 6744 h 6744"/>
              <a:gd name="T4" fmla="*/ 0 w 6745"/>
              <a:gd name="T5" fmla="*/ 6744 h 6744"/>
              <a:gd name="T6" fmla="*/ 0 w 6745"/>
              <a:gd name="T7" fmla="*/ 0 h 6744"/>
            </a:gdLst>
            <a:ahLst/>
            <a:cxnLst>
              <a:cxn ang="0">
                <a:pos x="T0" y="T1"/>
              </a:cxn>
              <a:cxn ang="0">
                <a:pos x="T2" y="T3"/>
              </a:cxn>
              <a:cxn ang="0">
                <a:pos x="T4" y="T5"/>
              </a:cxn>
              <a:cxn ang="0">
                <a:pos x="T6" y="T7"/>
              </a:cxn>
            </a:cxnLst>
            <a:rect l="0" t="0" r="r" b="b"/>
            <a:pathLst>
              <a:path w="6745" h="6744">
                <a:moveTo>
                  <a:pt x="0" y="0"/>
                </a:moveTo>
                <a:cubicBezTo>
                  <a:pt x="3725" y="0"/>
                  <a:pt x="6745" y="3020"/>
                  <a:pt x="6745" y="6744"/>
                </a:cubicBezTo>
                <a:lnTo>
                  <a:pt x="0" y="6744"/>
                </a:ln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
            <a:extLst>
              <a:ext uri="{FF2B5EF4-FFF2-40B4-BE49-F238E27FC236}">
                <a16:creationId xmlns:a16="http://schemas.microsoft.com/office/drawing/2014/main" id="{A31AE98D-A7FB-F76B-8288-31028625AFCE}"/>
              </a:ext>
            </a:extLst>
          </p:cNvPr>
          <p:cNvSpPr>
            <a:spLocks/>
          </p:cNvSpPr>
          <p:nvPr/>
        </p:nvSpPr>
        <p:spPr bwMode="auto">
          <a:xfrm>
            <a:off x="6096000" y="3583752"/>
            <a:ext cx="1080120" cy="1080119"/>
          </a:xfrm>
          <a:custGeom>
            <a:avLst/>
            <a:gdLst>
              <a:gd name="T0" fmla="*/ 6745 w 6745"/>
              <a:gd name="T1" fmla="*/ 0 h 6745"/>
              <a:gd name="T2" fmla="*/ 0 w 6745"/>
              <a:gd name="T3" fmla="*/ 6745 h 6745"/>
              <a:gd name="T4" fmla="*/ 0 w 6745"/>
              <a:gd name="T5" fmla="*/ 0 h 6745"/>
              <a:gd name="T6" fmla="*/ 6745 w 6745"/>
              <a:gd name="T7" fmla="*/ 0 h 6745"/>
            </a:gdLst>
            <a:ahLst/>
            <a:cxnLst>
              <a:cxn ang="0">
                <a:pos x="T0" y="T1"/>
              </a:cxn>
              <a:cxn ang="0">
                <a:pos x="T2" y="T3"/>
              </a:cxn>
              <a:cxn ang="0">
                <a:pos x="T4" y="T5"/>
              </a:cxn>
              <a:cxn ang="0">
                <a:pos x="T6" y="T7"/>
              </a:cxn>
            </a:cxnLst>
            <a:rect l="0" t="0" r="r" b="b"/>
            <a:pathLst>
              <a:path w="6745" h="6745">
                <a:moveTo>
                  <a:pt x="6745" y="0"/>
                </a:moveTo>
                <a:cubicBezTo>
                  <a:pt x="6745" y="3725"/>
                  <a:pt x="3725" y="6745"/>
                  <a:pt x="0" y="6745"/>
                </a:cubicBezTo>
                <a:lnTo>
                  <a:pt x="0" y="0"/>
                </a:lnTo>
                <a:lnTo>
                  <a:pt x="6745" y="0"/>
                </a:lnTo>
                <a:close/>
              </a:path>
            </a:pathLst>
          </a:custGeom>
          <a:solidFill>
            <a:srgbClr val="E9713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8">
            <a:extLst>
              <a:ext uri="{FF2B5EF4-FFF2-40B4-BE49-F238E27FC236}">
                <a16:creationId xmlns:a16="http://schemas.microsoft.com/office/drawing/2014/main" id="{349584F9-3C85-B7FC-C458-C138B44011BC}"/>
              </a:ext>
            </a:extLst>
          </p:cNvPr>
          <p:cNvSpPr>
            <a:spLocks/>
          </p:cNvSpPr>
          <p:nvPr/>
        </p:nvSpPr>
        <p:spPr bwMode="auto">
          <a:xfrm>
            <a:off x="6096000" y="3583752"/>
            <a:ext cx="1080120" cy="1080119"/>
          </a:xfrm>
          <a:custGeom>
            <a:avLst/>
            <a:gdLst>
              <a:gd name="T0" fmla="*/ 6745 w 6745"/>
              <a:gd name="T1" fmla="*/ 0 h 6745"/>
              <a:gd name="T2" fmla="*/ 0 w 6745"/>
              <a:gd name="T3" fmla="*/ 6745 h 6745"/>
              <a:gd name="T4" fmla="*/ 0 w 6745"/>
              <a:gd name="T5" fmla="*/ 0 h 6745"/>
              <a:gd name="T6" fmla="*/ 6745 w 6745"/>
              <a:gd name="T7" fmla="*/ 0 h 6745"/>
            </a:gdLst>
            <a:ahLst/>
            <a:cxnLst>
              <a:cxn ang="0">
                <a:pos x="T0" y="T1"/>
              </a:cxn>
              <a:cxn ang="0">
                <a:pos x="T2" y="T3"/>
              </a:cxn>
              <a:cxn ang="0">
                <a:pos x="T4" y="T5"/>
              </a:cxn>
              <a:cxn ang="0">
                <a:pos x="T6" y="T7"/>
              </a:cxn>
            </a:cxnLst>
            <a:rect l="0" t="0" r="r" b="b"/>
            <a:pathLst>
              <a:path w="6745" h="6745">
                <a:moveTo>
                  <a:pt x="6745" y="0"/>
                </a:moveTo>
                <a:cubicBezTo>
                  <a:pt x="6745" y="3725"/>
                  <a:pt x="3725" y="6745"/>
                  <a:pt x="0" y="6745"/>
                </a:cubicBezTo>
                <a:lnTo>
                  <a:pt x="0" y="0"/>
                </a:lnTo>
                <a:lnTo>
                  <a:pt x="6745"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
            <a:extLst>
              <a:ext uri="{FF2B5EF4-FFF2-40B4-BE49-F238E27FC236}">
                <a16:creationId xmlns:a16="http://schemas.microsoft.com/office/drawing/2014/main" id="{C75805CC-088F-021F-83CD-88D3A902BD18}"/>
              </a:ext>
            </a:extLst>
          </p:cNvPr>
          <p:cNvSpPr>
            <a:spLocks/>
          </p:cNvSpPr>
          <p:nvPr/>
        </p:nvSpPr>
        <p:spPr bwMode="auto">
          <a:xfrm>
            <a:off x="5015880" y="3583752"/>
            <a:ext cx="1080120" cy="1080119"/>
          </a:xfrm>
          <a:custGeom>
            <a:avLst/>
            <a:gdLst>
              <a:gd name="T0" fmla="*/ 13488 w 13488"/>
              <a:gd name="T1" fmla="*/ 13489 h 13489"/>
              <a:gd name="T2" fmla="*/ 0 w 13488"/>
              <a:gd name="T3" fmla="*/ 0 h 13489"/>
              <a:gd name="T4" fmla="*/ 13488 w 13488"/>
              <a:gd name="T5" fmla="*/ 0 h 13489"/>
              <a:gd name="T6" fmla="*/ 13488 w 13488"/>
              <a:gd name="T7" fmla="*/ 13489 h 13489"/>
            </a:gdLst>
            <a:ahLst/>
            <a:cxnLst>
              <a:cxn ang="0">
                <a:pos x="T0" y="T1"/>
              </a:cxn>
              <a:cxn ang="0">
                <a:pos x="T2" y="T3"/>
              </a:cxn>
              <a:cxn ang="0">
                <a:pos x="T4" y="T5"/>
              </a:cxn>
              <a:cxn ang="0">
                <a:pos x="T6" y="T7"/>
              </a:cxn>
            </a:cxnLst>
            <a:rect l="0" t="0" r="r" b="b"/>
            <a:pathLst>
              <a:path w="13488" h="13489">
                <a:moveTo>
                  <a:pt x="13488" y="13489"/>
                </a:moveTo>
                <a:cubicBezTo>
                  <a:pt x="6039" y="13489"/>
                  <a:pt x="0" y="7450"/>
                  <a:pt x="0" y="0"/>
                </a:cubicBezTo>
                <a:lnTo>
                  <a:pt x="13488" y="0"/>
                </a:lnTo>
                <a:lnTo>
                  <a:pt x="13488" y="13489"/>
                </a:lnTo>
                <a:close/>
              </a:path>
            </a:pathLst>
          </a:custGeom>
          <a:solidFill>
            <a:srgbClr val="196B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0">
            <a:extLst>
              <a:ext uri="{FF2B5EF4-FFF2-40B4-BE49-F238E27FC236}">
                <a16:creationId xmlns:a16="http://schemas.microsoft.com/office/drawing/2014/main" id="{E17AEDBB-37CC-157E-64A5-8240B82A0162}"/>
              </a:ext>
            </a:extLst>
          </p:cNvPr>
          <p:cNvSpPr>
            <a:spLocks/>
          </p:cNvSpPr>
          <p:nvPr/>
        </p:nvSpPr>
        <p:spPr bwMode="auto">
          <a:xfrm>
            <a:off x="5015880" y="3583752"/>
            <a:ext cx="1080120" cy="1080119"/>
          </a:xfrm>
          <a:custGeom>
            <a:avLst/>
            <a:gdLst>
              <a:gd name="T0" fmla="*/ 13488 w 13488"/>
              <a:gd name="T1" fmla="*/ 13489 h 13489"/>
              <a:gd name="T2" fmla="*/ 0 w 13488"/>
              <a:gd name="T3" fmla="*/ 0 h 13489"/>
              <a:gd name="T4" fmla="*/ 13488 w 13488"/>
              <a:gd name="T5" fmla="*/ 0 h 13489"/>
              <a:gd name="T6" fmla="*/ 13488 w 13488"/>
              <a:gd name="T7" fmla="*/ 13489 h 13489"/>
            </a:gdLst>
            <a:ahLst/>
            <a:cxnLst>
              <a:cxn ang="0">
                <a:pos x="T0" y="T1"/>
              </a:cxn>
              <a:cxn ang="0">
                <a:pos x="T2" y="T3"/>
              </a:cxn>
              <a:cxn ang="0">
                <a:pos x="T4" y="T5"/>
              </a:cxn>
              <a:cxn ang="0">
                <a:pos x="T6" y="T7"/>
              </a:cxn>
            </a:cxnLst>
            <a:rect l="0" t="0" r="r" b="b"/>
            <a:pathLst>
              <a:path w="13488" h="13489">
                <a:moveTo>
                  <a:pt x="13488" y="13489"/>
                </a:moveTo>
                <a:cubicBezTo>
                  <a:pt x="6039" y="13489"/>
                  <a:pt x="0" y="7450"/>
                  <a:pt x="0" y="0"/>
                </a:cubicBezTo>
                <a:lnTo>
                  <a:pt x="13488" y="0"/>
                </a:lnTo>
                <a:lnTo>
                  <a:pt x="13488" y="13489"/>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1">
            <a:extLst>
              <a:ext uri="{FF2B5EF4-FFF2-40B4-BE49-F238E27FC236}">
                <a16:creationId xmlns:a16="http://schemas.microsoft.com/office/drawing/2014/main" id="{EC762A98-08D7-A336-7365-60FB7AEEE277}"/>
              </a:ext>
            </a:extLst>
          </p:cNvPr>
          <p:cNvSpPr>
            <a:spLocks/>
          </p:cNvSpPr>
          <p:nvPr/>
        </p:nvSpPr>
        <p:spPr bwMode="auto">
          <a:xfrm>
            <a:off x="5015880" y="2504299"/>
            <a:ext cx="1080120" cy="1079453"/>
          </a:xfrm>
          <a:custGeom>
            <a:avLst/>
            <a:gdLst>
              <a:gd name="T0" fmla="*/ 0 w 13488"/>
              <a:gd name="T1" fmla="*/ 13488 h 13488"/>
              <a:gd name="T2" fmla="*/ 13488 w 13488"/>
              <a:gd name="T3" fmla="*/ 0 h 13488"/>
              <a:gd name="T4" fmla="*/ 13488 w 13488"/>
              <a:gd name="T5" fmla="*/ 13488 h 13488"/>
              <a:gd name="T6" fmla="*/ 0 w 13488"/>
              <a:gd name="T7" fmla="*/ 13488 h 13488"/>
            </a:gdLst>
            <a:ahLst/>
            <a:cxnLst>
              <a:cxn ang="0">
                <a:pos x="T0" y="T1"/>
              </a:cxn>
              <a:cxn ang="0">
                <a:pos x="T2" y="T3"/>
              </a:cxn>
              <a:cxn ang="0">
                <a:pos x="T4" y="T5"/>
              </a:cxn>
              <a:cxn ang="0">
                <a:pos x="T6" y="T7"/>
              </a:cxn>
            </a:cxnLst>
            <a:rect l="0" t="0" r="r" b="b"/>
            <a:pathLst>
              <a:path w="13488" h="13488">
                <a:moveTo>
                  <a:pt x="0" y="13488"/>
                </a:moveTo>
                <a:cubicBezTo>
                  <a:pt x="0" y="6039"/>
                  <a:pt x="6039" y="0"/>
                  <a:pt x="13488" y="0"/>
                </a:cubicBezTo>
                <a:lnTo>
                  <a:pt x="13488" y="13488"/>
                </a:lnTo>
                <a:lnTo>
                  <a:pt x="0" y="13488"/>
                </a:lnTo>
                <a:close/>
              </a:path>
            </a:pathLst>
          </a:custGeom>
          <a:solidFill>
            <a:srgbClr val="0F9ED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2">
            <a:extLst>
              <a:ext uri="{FF2B5EF4-FFF2-40B4-BE49-F238E27FC236}">
                <a16:creationId xmlns:a16="http://schemas.microsoft.com/office/drawing/2014/main" id="{53B3BC80-2DE6-5105-19CF-4A3B1D99665B}"/>
              </a:ext>
            </a:extLst>
          </p:cNvPr>
          <p:cNvSpPr>
            <a:spLocks/>
          </p:cNvSpPr>
          <p:nvPr/>
        </p:nvSpPr>
        <p:spPr bwMode="auto">
          <a:xfrm>
            <a:off x="5015880" y="2504299"/>
            <a:ext cx="1080120" cy="1079453"/>
          </a:xfrm>
          <a:custGeom>
            <a:avLst/>
            <a:gdLst>
              <a:gd name="T0" fmla="*/ 0 w 13488"/>
              <a:gd name="T1" fmla="*/ 13488 h 13488"/>
              <a:gd name="T2" fmla="*/ 13488 w 13488"/>
              <a:gd name="T3" fmla="*/ 0 h 13488"/>
              <a:gd name="T4" fmla="*/ 13488 w 13488"/>
              <a:gd name="T5" fmla="*/ 13488 h 13488"/>
              <a:gd name="T6" fmla="*/ 0 w 13488"/>
              <a:gd name="T7" fmla="*/ 13488 h 13488"/>
            </a:gdLst>
            <a:ahLst/>
            <a:cxnLst>
              <a:cxn ang="0">
                <a:pos x="T0" y="T1"/>
              </a:cxn>
              <a:cxn ang="0">
                <a:pos x="T2" y="T3"/>
              </a:cxn>
              <a:cxn ang="0">
                <a:pos x="T4" y="T5"/>
              </a:cxn>
              <a:cxn ang="0">
                <a:pos x="T6" y="T7"/>
              </a:cxn>
            </a:cxnLst>
            <a:rect l="0" t="0" r="r" b="b"/>
            <a:pathLst>
              <a:path w="13488" h="13488">
                <a:moveTo>
                  <a:pt x="0" y="13488"/>
                </a:moveTo>
                <a:cubicBezTo>
                  <a:pt x="0" y="6039"/>
                  <a:pt x="6039" y="0"/>
                  <a:pt x="13488" y="0"/>
                </a:cubicBezTo>
                <a:lnTo>
                  <a:pt x="13488" y="13488"/>
                </a:lnTo>
                <a:lnTo>
                  <a:pt x="0" y="13488"/>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文本框 42">
            <a:extLst>
              <a:ext uri="{FF2B5EF4-FFF2-40B4-BE49-F238E27FC236}">
                <a16:creationId xmlns:a16="http://schemas.microsoft.com/office/drawing/2014/main" id="{89FE4D9F-78CF-E157-8A48-EB4C4EE16427}"/>
              </a:ext>
            </a:extLst>
          </p:cNvPr>
          <p:cNvSpPr txBox="1"/>
          <p:nvPr/>
        </p:nvSpPr>
        <p:spPr>
          <a:xfrm>
            <a:off x="5509198" y="2847882"/>
            <a:ext cx="356616" cy="513283"/>
          </a:xfrm>
          <a:custGeom>
            <a:avLst/>
            <a:gdLst/>
            <a:ahLst/>
            <a:cxnLst/>
            <a:rect l="l" t="t" r="r" b="b"/>
            <a:pathLst>
              <a:path w="356616" h="513283">
                <a:moveTo>
                  <a:pt x="184099" y="0"/>
                </a:moveTo>
                <a:cubicBezTo>
                  <a:pt x="226365" y="0"/>
                  <a:pt x="261518" y="8738"/>
                  <a:pt x="289560" y="26213"/>
                </a:cubicBezTo>
                <a:cubicBezTo>
                  <a:pt x="317601" y="43688"/>
                  <a:pt x="336905" y="68682"/>
                  <a:pt x="347472" y="101194"/>
                </a:cubicBezTo>
                <a:lnTo>
                  <a:pt x="282854" y="131674"/>
                </a:lnTo>
                <a:cubicBezTo>
                  <a:pt x="275133" y="110947"/>
                  <a:pt x="263550" y="95301"/>
                  <a:pt x="248107" y="84734"/>
                </a:cubicBezTo>
                <a:cubicBezTo>
                  <a:pt x="232664" y="74168"/>
                  <a:pt x="211937" y="68885"/>
                  <a:pt x="185928" y="68885"/>
                </a:cubicBezTo>
                <a:cubicBezTo>
                  <a:pt x="157073" y="68885"/>
                  <a:pt x="135331" y="74778"/>
                  <a:pt x="120701" y="86563"/>
                </a:cubicBezTo>
                <a:cubicBezTo>
                  <a:pt x="106070" y="98349"/>
                  <a:pt x="98755" y="115214"/>
                  <a:pt x="98755" y="137160"/>
                </a:cubicBezTo>
                <a:cubicBezTo>
                  <a:pt x="98755" y="151384"/>
                  <a:pt x="101905" y="163068"/>
                  <a:pt x="108204" y="172212"/>
                </a:cubicBezTo>
                <a:cubicBezTo>
                  <a:pt x="114503" y="181356"/>
                  <a:pt x="124765" y="189078"/>
                  <a:pt x="138989" y="195377"/>
                </a:cubicBezTo>
                <a:cubicBezTo>
                  <a:pt x="153213" y="201676"/>
                  <a:pt x="172923" y="207264"/>
                  <a:pt x="198120" y="212141"/>
                </a:cubicBezTo>
                <a:cubicBezTo>
                  <a:pt x="254203" y="222707"/>
                  <a:pt x="294640" y="240182"/>
                  <a:pt x="319430" y="264566"/>
                </a:cubicBezTo>
                <a:cubicBezTo>
                  <a:pt x="344221" y="288950"/>
                  <a:pt x="356616" y="322478"/>
                  <a:pt x="356616" y="365150"/>
                </a:cubicBezTo>
                <a:cubicBezTo>
                  <a:pt x="356616" y="393598"/>
                  <a:pt x="349199" y="419100"/>
                  <a:pt x="334365" y="441655"/>
                </a:cubicBezTo>
                <a:cubicBezTo>
                  <a:pt x="319532" y="464210"/>
                  <a:pt x="298704" y="481787"/>
                  <a:pt x="271881" y="494386"/>
                </a:cubicBezTo>
                <a:cubicBezTo>
                  <a:pt x="245059" y="506984"/>
                  <a:pt x="214579" y="513283"/>
                  <a:pt x="180441" y="513283"/>
                </a:cubicBezTo>
                <a:cubicBezTo>
                  <a:pt x="133705" y="513283"/>
                  <a:pt x="94691" y="503530"/>
                  <a:pt x="63398" y="484022"/>
                </a:cubicBezTo>
                <a:cubicBezTo>
                  <a:pt x="32105" y="464515"/>
                  <a:pt x="10973" y="436677"/>
                  <a:pt x="0" y="400507"/>
                </a:cubicBezTo>
                <a:lnTo>
                  <a:pt x="65227" y="370027"/>
                </a:lnTo>
                <a:cubicBezTo>
                  <a:pt x="72949" y="394411"/>
                  <a:pt x="86563" y="412902"/>
                  <a:pt x="106070" y="425501"/>
                </a:cubicBezTo>
                <a:cubicBezTo>
                  <a:pt x="125577" y="438099"/>
                  <a:pt x="150165" y="444398"/>
                  <a:pt x="179832" y="444398"/>
                </a:cubicBezTo>
                <a:cubicBezTo>
                  <a:pt x="210718" y="444398"/>
                  <a:pt x="234493" y="437693"/>
                  <a:pt x="251155" y="424282"/>
                </a:cubicBezTo>
                <a:cubicBezTo>
                  <a:pt x="267817" y="410870"/>
                  <a:pt x="276149" y="391770"/>
                  <a:pt x="276149" y="366979"/>
                </a:cubicBezTo>
                <a:cubicBezTo>
                  <a:pt x="276149" y="344221"/>
                  <a:pt x="267919" y="326238"/>
                  <a:pt x="251460" y="313030"/>
                </a:cubicBezTo>
                <a:cubicBezTo>
                  <a:pt x="235001" y="299822"/>
                  <a:pt x="206451" y="289154"/>
                  <a:pt x="165811" y="281026"/>
                </a:cubicBezTo>
                <a:cubicBezTo>
                  <a:pt x="115011" y="271272"/>
                  <a:pt x="77724" y="254914"/>
                  <a:pt x="53949" y="231953"/>
                </a:cubicBezTo>
                <a:cubicBezTo>
                  <a:pt x="30175" y="208991"/>
                  <a:pt x="18288" y="178410"/>
                  <a:pt x="18288" y="140208"/>
                </a:cubicBezTo>
                <a:cubicBezTo>
                  <a:pt x="18288" y="112573"/>
                  <a:pt x="24892" y="88189"/>
                  <a:pt x="38100" y="67056"/>
                </a:cubicBezTo>
                <a:cubicBezTo>
                  <a:pt x="51308" y="45923"/>
                  <a:pt x="70510" y="29464"/>
                  <a:pt x="95707" y="17678"/>
                </a:cubicBezTo>
                <a:cubicBezTo>
                  <a:pt x="120904" y="5893"/>
                  <a:pt x="150368" y="0"/>
                  <a:pt x="18409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800" dirty="0">
              <a:solidFill>
                <a:schemeClr val="bg1"/>
              </a:solidFill>
              <a:latin typeface="+mj-lt"/>
            </a:endParaRPr>
          </a:p>
        </p:txBody>
      </p:sp>
      <p:sp>
        <p:nvSpPr>
          <p:cNvPr id="45" name="文本框 44">
            <a:extLst>
              <a:ext uri="{FF2B5EF4-FFF2-40B4-BE49-F238E27FC236}">
                <a16:creationId xmlns:a16="http://schemas.microsoft.com/office/drawing/2014/main" id="{54CFC43B-5BF9-7F9E-9950-ED90700AF4A9}"/>
              </a:ext>
            </a:extLst>
          </p:cNvPr>
          <p:cNvSpPr txBox="1"/>
          <p:nvPr/>
        </p:nvSpPr>
        <p:spPr>
          <a:xfrm>
            <a:off x="5465498" y="3772379"/>
            <a:ext cx="356616" cy="513283"/>
          </a:xfrm>
          <a:custGeom>
            <a:avLst/>
            <a:gdLst/>
            <a:ahLst/>
            <a:cxnLst/>
            <a:rect l="l" t="t" r="r" b="b"/>
            <a:pathLst>
              <a:path w="443179" h="513283">
                <a:moveTo>
                  <a:pt x="221284" y="66446"/>
                </a:moveTo>
                <a:cubicBezTo>
                  <a:pt x="193649" y="66446"/>
                  <a:pt x="169164" y="74371"/>
                  <a:pt x="147828" y="90221"/>
                </a:cubicBezTo>
                <a:cubicBezTo>
                  <a:pt x="126492" y="106070"/>
                  <a:pt x="109931" y="128422"/>
                  <a:pt x="98145" y="157277"/>
                </a:cubicBezTo>
                <a:cubicBezTo>
                  <a:pt x="86360" y="186131"/>
                  <a:pt x="80467" y="219253"/>
                  <a:pt x="80467" y="256642"/>
                </a:cubicBezTo>
                <a:cubicBezTo>
                  <a:pt x="80467" y="294030"/>
                  <a:pt x="86360" y="327152"/>
                  <a:pt x="98145" y="356006"/>
                </a:cubicBezTo>
                <a:cubicBezTo>
                  <a:pt x="109931" y="384861"/>
                  <a:pt x="126492" y="407213"/>
                  <a:pt x="147828" y="423062"/>
                </a:cubicBezTo>
                <a:cubicBezTo>
                  <a:pt x="169164" y="438912"/>
                  <a:pt x="193649" y="446837"/>
                  <a:pt x="221284" y="446837"/>
                </a:cubicBezTo>
                <a:cubicBezTo>
                  <a:pt x="248920" y="446837"/>
                  <a:pt x="273507" y="438912"/>
                  <a:pt x="295046" y="423062"/>
                </a:cubicBezTo>
                <a:cubicBezTo>
                  <a:pt x="316585" y="407213"/>
                  <a:pt x="333248" y="384861"/>
                  <a:pt x="345033" y="356006"/>
                </a:cubicBezTo>
                <a:cubicBezTo>
                  <a:pt x="356819" y="327152"/>
                  <a:pt x="362712" y="294030"/>
                  <a:pt x="362712" y="256642"/>
                </a:cubicBezTo>
                <a:cubicBezTo>
                  <a:pt x="362712" y="219253"/>
                  <a:pt x="356819" y="186131"/>
                  <a:pt x="345033" y="157277"/>
                </a:cubicBezTo>
                <a:cubicBezTo>
                  <a:pt x="333248" y="128422"/>
                  <a:pt x="316585" y="106070"/>
                  <a:pt x="295046" y="90221"/>
                </a:cubicBezTo>
                <a:cubicBezTo>
                  <a:pt x="273507" y="74371"/>
                  <a:pt x="248920" y="66446"/>
                  <a:pt x="221284" y="66446"/>
                </a:cubicBezTo>
                <a:close/>
                <a:moveTo>
                  <a:pt x="221284" y="0"/>
                </a:moveTo>
                <a:cubicBezTo>
                  <a:pt x="264769" y="0"/>
                  <a:pt x="303276" y="10770"/>
                  <a:pt x="336804" y="32309"/>
                </a:cubicBezTo>
                <a:cubicBezTo>
                  <a:pt x="370332" y="53848"/>
                  <a:pt x="396443" y="84125"/>
                  <a:pt x="415137" y="123139"/>
                </a:cubicBezTo>
                <a:cubicBezTo>
                  <a:pt x="433832" y="162154"/>
                  <a:pt x="443179" y="206654"/>
                  <a:pt x="443179" y="256642"/>
                </a:cubicBezTo>
                <a:cubicBezTo>
                  <a:pt x="443179" y="306629"/>
                  <a:pt x="433832" y="351130"/>
                  <a:pt x="415137" y="390144"/>
                </a:cubicBezTo>
                <a:cubicBezTo>
                  <a:pt x="396443" y="429158"/>
                  <a:pt x="370332" y="459435"/>
                  <a:pt x="336804" y="480974"/>
                </a:cubicBezTo>
                <a:cubicBezTo>
                  <a:pt x="303276" y="502514"/>
                  <a:pt x="264769" y="513283"/>
                  <a:pt x="221284" y="513283"/>
                </a:cubicBezTo>
                <a:cubicBezTo>
                  <a:pt x="178206" y="513283"/>
                  <a:pt x="139903" y="502412"/>
                  <a:pt x="106375" y="480670"/>
                </a:cubicBezTo>
                <a:cubicBezTo>
                  <a:pt x="72847" y="458927"/>
                  <a:pt x="46736" y="428650"/>
                  <a:pt x="28041" y="389839"/>
                </a:cubicBezTo>
                <a:cubicBezTo>
                  <a:pt x="9347" y="351028"/>
                  <a:pt x="0" y="306629"/>
                  <a:pt x="0" y="256642"/>
                </a:cubicBezTo>
                <a:cubicBezTo>
                  <a:pt x="0" y="206654"/>
                  <a:pt x="9347" y="162255"/>
                  <a:pt x="28041" y="123444"/>
                </a:cubicBezTo>
                <a:cubicBezTo>
                  <a:pt x="46736" y="84633"/>
                  <a:pt x="72847" y="54356"/>
                  <a:pt x="106375" y="32614"/>
                </a:cubicBezTo>
                <a:cubicBezTo>
                  <a:pt x="139903" y="10871"/>
                  <a:pt x="178206" y="0"/>
                  <a:pt x="2212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800" dirty="0">
              <a:solidFill>
                <a:schemeClr val="bg1"/>
              </a:solidFill>
              <a:latin typeface="+mj-lt"/>
            </a:endParaRPr>
          </a:p>
        </p:txBody>
      </p:sp>
      <p:sp>
        <p:nvSpPr>
          <p:cNvPr id="40" name="文本框 39">
            <a:extLst>
              <a:ext uri="{FF2B5EF4-FFF2-40B4-BE49-F238E27FC236}">
                <a16:creationId xmlns:a16="http://schemas.microsoft.com/office/drawing/2014/main" id="{42AF2DDF-B565-C2B4-ACD3-DEBA7A6BC797}"/>
              </a:ext>
            </a:extLst>
          </p:cNvPr>
          <p:cNvSpPr txBox="1"/>
          <p:nvPr/>
        </p:nvSpPr>
        <p:spPr>
          <a:xfrm>
            <a:off x="6250310" y="2847882"/>
            <a:ext cx="521048" cy="513283"/>
          </a:xfrm>
          <a:custGeom>
            <a:avLst/>
            <a:gdLst/>
            <a:ahLst/>
            <a:cxnLst/>
            <a:rect l="l" t="t" r="r" b="b"/>
            <a:pathLst>
              <a:path w="632765" h="497433">
                <a:moveTo>
                  <a:pt x="0" y="0"/>
                </a:moveTo>
                <a:lnTo>
                  <a:pt x="84125" y="0"/>
                </a:lnTo>
                <a:lnTo>
                  <a:pt x="174955" y="401117"/>
                </a:lnTo>
                <a:lnTo>
                  <a:pt x="277368" y="0"/>
                </a:lnTo>
                <a:lnTo>
                  <a:pt x="359055" y="0"/>
                </a:lnTo>
                <a:lnTo>
                  <a:pt x="461467" y="401117"/>
                </a:lnTo>
                <a:lnTo>
                  <a:pt x="552298" y="0"/>
                </a:lnTo>
                <a:lnTo>
                  <a:pt x="632765" y="0"/>
                </a:lnTo>
                <a:lnTo>
                  <a:pt x="502920" y="497433"/>
                </a:lnTo>
                <a:lnTo>
                  <a:pt x="420015" y="497433"/>
                </a:lnTo>
                <a:lnTo>
                  <a:pt x="316383" y="99365"/>
                </a:lnTo>
                <a:lnTo>
                  <a:pt x="212751" y="497433"/>
                </a:lnTo>
                <a:lnTo>
                  <a:pt x="129845" y="49743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800" dirty="0">
              <a:solidFill>
                <a:schemeClr val="bg1"/>
              </a:solidFill>
              <a:latin typeface="+mj-lt"/>
            </a:endParaRPr>
          </a:p>
        </p:txBody>
      </p:sp>
      <p:sp>
        <p:nvSpPr>
          <p:cNvPr id="47" name="文本框 46">
            <a:extLst>
              <a:ext uri="{FF2B5EF4-FFF2-40B4-BE49-F238E27FC236}">
                <a16:creationId xmlns:a16="http://schemas.microsoft.com/office/drawing/2014/main" id="{9E76C99E-0F12-9A6B-1A8E-B933406FE814}"/>
              </a:ext>
            </a:extLst>
          </p:cNvPr>
          <p:cNvSpPr txBox="1"/>
          <p:nvPr/>
        </p:nvSpPr>
        <p:spPr>
          <a:xfrm>
            <a:off x="6367210" y="3780304"/>
            <a:ext cx="356616" cy="513283"/>
          </a:xfrm>
          <a:custGeom>
            <a:avLst/>
            <a:gdLst/>
            <a:ahLst/>
            <a:cxnLst/>
            <a:rect l="l" t="t" r="r" b="b"/>
            <a:pathLst>
              <a:path w="344424" h="497433">
                <a:moveTo>
                  <a:pt x="0" y="0"/>
                </a:moveTo>
                <a:lnTo>
                  <a:pt x="344424" y="0"/>
                </a:lnTo>
                <a:lnTo>
                  <a:pt x="344424" y="68275"/>
                </a:lnTo>
                <a:lnTo>
                  <a:pt x="212750" y="68275"/>
                </a:lnTo>
                <a:lnTo>
                  <a:pt x="212750" y="497433"/>
                </a:lnTo>
                <a:lnTo>
                  <a:pt x="132283" y="497433"/>
                </a:lnTo>
                <a:lnTo>
                  <a:pt x="132283" y="68275"/>
                </a:lnTo>
                <a:lnTo>
                  <a:pt x="0" y="68275"/>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800" dirty="0">
              <a:solidFill>
                <a:schemeClr val="bg1"/>
              </a:solidFill>
              <a:latin typeface="+mj-lt"/>
            </a:endParaRPr>
          </a:p>
        </p:txBody>
      </p:sp>
      <p:sp>
        <p:nvSpPr>
          <p:cNvPr id="58" name="文本框 57">
            <a:extLst>
              <a:ext uri="{FF2B5EF4-FFF2-40B4-BE49-F238E27FC236}">
                <a16:creationId xmlns:a16="http://schemas.microsoft.com/office/drawing/2014/main" id="{A3E0064B-A58A-C50F-54FA-A141D1B367A8}"/>
              </a:ext>
            </a:extLst>
          </p:cNvPr>
          <p:cNvSpPr txBox="1"/>
          <p:nvPr/>
        </p:nvSpPr>
        <p:spPr>
          <a:xfrm>
            <a:off x="479376" y="852164"/>
            <a:ext cx="4711080" cy="372025"/>
          </a:xfrm>
          <a:prstGeom prst="rect">
            <a:avLst/>
          </a:prstGeom>
          <a:noFill/>
        </p:spPr>
        <p:txBody>
          <a:bodyPr wrap="square">
            <a:spAutoFit/>
          </a:bodyPr>
          <a:lstStyle/>
          <a:p>
            <a:pPr algn="just">
              <a:lnSpc>
                <a:spcPct val="120000"/>
              </a:lnSpc>
            </a:pPr>
            <a:r>
              <a:rPr lang="zh-CN" altLang="en-US" sz="1600" b="1" dirty="0">
                <a:solidFill>
                  <a:schemeClr val="accent4"/>
                </a:solidFill>
                <a:latin typeface="+mj-ea"/>
                <a:ea typeface="+mj-ea"/>
              </a:rPr>
              <a:t>品牌知名度高</a:t>
            </a:r>
            <a:endParaRPr lang="zh-CN" altLang="en-US" sz="1400" dirty="0">
              <a:solidFill>
                <a:schemeClr val="accent4"/>
              </a:solidFill>
            </a:endParaRPr>
          </a:p>
        </p:txBody>
      </p:sp>
      <p:sp>
        <p:nvSpPr>
          <p:cNvPr id="59" name="文本框 58">
            <a:extLst>
              <a:ext uri="{FF2B5EF4-FFF2-40B4-BE49-F238E27FC236}">
                <a16:creationId xmlns:a16="http://schemas.microsoft.com/office/drawing/2014/main" id="{61F6AA25-2588-41F8-D4F2-D2152F243E94}"/>
              </a:ext>
            </a:extLst>
          </p:cNvPr>
          <p:cNvSpPr txBox="1"/>
          <p:nvPr/>
        </p:nvSpPr>
        <p:spPr>
          <a:xfrm>
            <a:off x="479376" y="1224189"/>
            <a:ext cx="4711080" cy="302262"/>
          </a:xfrm>
          <a:prstGeom prst="rect">
            <a:avLst/>
          </a:prstGeom>
          <a:noFill/>
        </p:spPr>
        <p:txBody>
          <a:bodyPr wrap="square">
            <a:spAutoFit/>
          </a:bodyPr>
          <a:lstStyle/>
          <a:p>
            <a:pPr algn="just">
              <a:lnSpc>
                <a:spcPct val="120000"/>
              </a:lnSpc>
            </a:pPr>
            <a:r>
              <a:rPr lang="zh-CN" altLang="en-US" sz="1200" dirty="0"/>
              <a:t>拥有广泛的消费群体和较高的品牌认知度。</a:t>
            </a:r>
          </a:p>
        </p:txBody>
      </p:sp>
      <p:sp>
        <p:nvSpPr>
          <p:cNvPr id="61" name="文本框 60">
            <a:extLst>
              <a:ext uri="{FF2B5EF4-FFF2-40B4-BE49-F238E27FC236}">
                <a16:creationId xmlns:a16="http://schemas.microsoft.com/office/drawing/2014/main" id="{75054D6E-A929-EA64-5912-D1CD0E20136A}"/>
              </a:ext>
            </a:extLst>
          </p:cNvPr>
          <p:cNvSpPr txBox="1"/>
          <p:nvPr/>
        </p:nvSpPr>
        <p:spPr>
          <a:xfrm>
            <a:off x="479376" y="1741590"/>
            <a:ext cx="4711080" cy="372025"/>
          </a:xfrm>
          <a:prstGeom prst="rect">
            <a:avLst/>
          </a:prstGeom>
          <a:noFill/>
        </p:spPr>
        <p:txBody>
          <a:bodyPr wrap="square">
            <a:spAutoFit/>
          </a:bodyPr>
          <a:lstStyle/>
          <a:p>
            <a:pPr algn="just">
              <a:lnSpc>
                <a:spcPct val="120000"/>
              </a:lnSpc>
            </a:pPr>
            <a:r>
              <a:rPr lang="zh-CN" altLang="en-US" sz="1600" b="1" dirty="0">
                <a:solidFill>
                  <a:schemeClr val="accent4"/>
                </a:solidFill>
                <a:latin typeface="+mj-ea"/>
                <a:ea typeface="+mj-ea"/>
              </a:rPr>
              <a:t>产品种类丰富</a:t>
            </a:r>
            <a:endParaRPr lang="zh-CN" altLang="en-US" sz="1600" dirty="0">
              <a:solidFill>
                <a:schemeClr val="accent4"/>
              </a:solidFill>
            </a:endParaRPr>
          </a:p>
        </p:txBody>
      </p:sp>
      <p:sp>
        <p:nvSpPr>
          <p:cNvPr id="62" name="文本框 61">
            <a:extLst>
              <a:ext uri="{FF2B5EF4-FFF2-40B4-BE49-F238E27FC236}">
                <a16:creationId xmlns:a16="http://schemas.microsoft.com/office/drawing/2014/main" id="{98F82992-D962-C2A7-AB1D-FBC6D41088C7}"/>
              </a:ext>
            </a:extLst>
          </p:cNvPr>
          <p:cNvSpPr txBox="1"/>
          <p:nvPr/>
        </p:nvSpPr>
        <p:spPr>
          <a:xfrm>
            <a:off x="479376" y="2113615"/>
            <a:ext cx="4711080" cy="523861"/>
          </a:xfrm>
          <a:prstGeom prst="rect">
            <a:avLst/>
          </a:prstGeom>
          <a:noFill/>
        </p:spPr>
        <p:txBody>
          <a:bodyPr wrap="square">
            <a:spAutoFit/>
          </a:bodyPr>
          <a:lstStyle/>
          <a:p>
            <a:pPr algn="just">
              <a:lnSpc>
                <a:spcPct val="120000"/>
              </a:lnSpc>
            </a:pPr>
            <a:r>
              <a:rPr lang="zh-CN" altLang="en-US" sz="1200" dirty="0"/>
              <a:t>涵盖生活百货、创意家居、健康美容、潮流饰品、文体礼品、季节性产品、精品包饰、数码配件等八大类。</a:t>
            </a:r>
          </a:p>
        </p:txBody>
      </p:sp>
      <p:sp>
        <p:nvSpPr>
          <p:cNvPr id="64" name="文本框 63">
            <a:extLst>
              <a:ext uri="{FF2B5EF4-FFF2-40B4-BE49-F238E27FC236}">
                <a16:creationId xmlns:a16="http://schemas.microsoft.com/office/drawing/2014/main" id="{7BA8EBD2-97A8-10B0-9E0E-78054EE44DC7}"/>
              </a:ext>
            </a:extLst>
          </p:cNvPr>
          <p:cNvSpPr txBox="1"/>
          <p:nvPr/>
        </p:nvSpPr>
        <p:spPr>
          <a:xfrm>
            <a:off x="479376" y="2631016"/>
            <a:ext cx="4711080" cy="372025"/>
          </a:xfrm>
          <a:prstGeom prst="rect">
            <a:avLst/>
          </a:prstGeom>
          <a:noFill/>
        </p:spPr>
        <p:txBody>
          <a:bodyPr wrap="square">
            <a:spAutoFit/>
          </a:bodyPr>
          <a:lstStyle/>
          <a:p>
            <a:pPr algn="just">
              <a:lnSpc>
                <a:spcPct val="120000"/>
              </a:lnSpc>
            </a:pPr>
            <a:r>
              <a:rPr lang="zh-CN" altLang="en-US" sz="1600" b="1" dirty="0">
                <a:solidFill>
                  <a:schemeClr val="accent4"/>
                </a:solidFill>
                <a:latin typeface="+mj-ea"/>
                <a:ea typeface="+mj-ea"/>
              </a:rPr>
              <a:t>全球化布局</a:t>
            </a:r>
            <a:endParaRPr lang="zh-CN" altLang="en-US" sz="1600" dirty="0">
              <a:solidFill>
                <a:schemeClr val="accent4"/>
              </a:solidFill>
            </a:endParaRPr>
          </a:p>
        </p:txBody>
      </p:sp>
      <p:sp>
        <p:nvSpPr>
          <p:cNvPr id="65" name="文本框 64">
            <a:extLst>
              <a:ext uri="{FF2B5EF4-FFF2-40B4-BE49-F238E27FC236}">
                <a16:creationId xmlns:a16="http://schemas.microsoft.com/office/drawing/2014/main" id="{7711E168-4614-1A5B-06B8-413E4E844CEB}"/>
              </a:ext>
            </a:extLst>
          </p:cNvPr>
          <p:cNvSpPr txBox="1"/>
          <p:nvPr/>
        </p:nvSpPr>
        <p:spPr>
          <a:xfrm>
            <a:off x="479376" y="3003041"/>
            <a:ext cx="4711080" cy="523861"/>
          </a:xfrm>
          <a:prstGeom prst="rect">
            <a:avLst/>
          </a:prstGeom>
          <a:noFill/>
        </p:spPr>
        <p:txBody>
          <a:bodyPr wrap="square">
            <a:spAutoFit/>
          </a:bodyPr>
          <a:lstStyle/>
          <a:p>
            <a:pPr algn="just">
              <a:lnSpc>
                <a:spcPct val="120000"/>
              </a:lnSpc>
            </a:pPr>
            <a:r>
              <a:rPr lang="zh-CN" altLang="en-US" sz="1200" dirty="0"/>
              <a:t>创优品已经在全球多个国家和地区开设门店，拥有广泛的销售网络和品牌影响力。</a:t>
            </a:r>
          </a:p>
        </p:txBody>
      </p:sp>
      <p:sp>
        <p:nvSpPr>
          <p:cNvPr id="67" name="文本框 66">
            <a:extLst>
              <a:ext uri="{FF2B5EF4-FFF2-40B4-BE49-F238E27FC236}">
                <a16:creationId xmlns:a16="http://schemas.microsoft.com/office/drawing/2014/main" id="{891D0FDF-DABD-D323-FAF6-BE4DBE9EBBCA}"/>
              </a:ext>
            </a:extLst>
          </p:cNvPr>
          <p:cNvSpPr txBox="1"/>
          <p:nvPr/>
        </p:nvSpPr>
        <p:spPr>
          <a:xfrm>
            <a:off x="7320136" y="852164"/>
            <a:ext cx="4536504" cy="372025"/>
          </a:xfrm>
          <a:prstGeom prst="rect">
            <a:avLst/>
          </a:prstGeom>
          <a:noFill/>
        </p:spPr>
        <p:txBody>
          <a:bodyPr wrap="square">
            <a:spAutoFit/>
          </a:bodyPr>
          <a:lstStyle/>
          <a:p>
            <a:pPr algn="just">
              <a:lnSpc>
                <a:spcPct val="120000"/>
              </a:lnSpc>
            </a:pPr>
            <a:r>
              <a:rPr lang="zh-CN" altLang="en-US" sz="1600" b="1" dirty="0">
                <a:solidFill>
                  <a:schemeClr val="accent1"/>
                </a:solidFill>
                <a:latin typeface="+mj-ea"/>
                <a:ea typeface="+mj-ea"/>
              </a:rPr>
              <a:t>品牌形象争议</a:t>
            </a:r>
            <a:endParaRPr lang="zh-CN" altLang="en-US" sz="1600" dirty="0">
              <a:solidFill>
                <a:schemeClr val="accent1"/>
              </a:solidFill>
            </a:endParaRPr>
          </a:p>
        </p:txBody>
      </p:sp>
      <p:sp>
        <p:nvSpPr>
          <p:cNvPr id="68" name="文本框 67">
            <a:extLst>
              <a:ext uri="{FF2B5EF4-FFF2-40B4-BE49-F238E27FC236}">
                <a16:creationId xmlns:a16="http://schemas.microsoft.com/office/drawing/2014/main" id="{4037EF13-0262-34AA-409D-121F74C4538A}"/>
              </a:ext>
            </a:extLst>
          </p:cNvPr>
          <p:cNvSpPr txBox="1"/>
          <p:nvPr/>
        </p:nvSpPr>
        <p:spPr>
          <a:xfrm>
            <a:off x="7320136" y="1224189"/>
            <a:ext cx="4536504" cy="302262"/>
          </a:xfrm>
          <a:prstGeom prst="rect">
            <a:avLst/>
          </a:prstGeom>
          <a:noFill/>
        </p:spPr>
        <p:txBody>
          <a:bodyPr wrap="square">
            <a:spAutoFit/>
          </a:bodyPr>
          <a:lstStyle/>
          <a:p>
            <a:pPr algn="just">
              <a:lnSpc>
                <a:spcPct val="120000"/>
              </a:lnSpc>
            </a:pPr>
            <a:r>
              <a:rPr lang="zh-CN" altLang="en-US" sz="1200" dirty="0"/>
              <a:t>过去曾陷入“伪日系”风波，对品牌形象造成了一定影响。</a:t>
            </a:r>
          </a:p>
        </p:txBody>
      </p:sp>
      <p:sp>
        <p:nvSpPr>
          <p:cNvPr id="70" name="文本框 69">
            <a:extLst>
              <a:ext uri="{FF2B5EF4-FFF2-40B4-BE49-F238E27FC236}">
                <a16:creationId xmlns:a16="http://schemas.microsoft.com/office/drawing/2014/main" id="{CF03B05F-5C07-3E79-7A55-A564BF9613B0}"/>
              </a:ext>
            </a:extLst>
          </p:cNvPr>
          <p:cNvSpPr txBox="1"/>
          <p:nvPr/>
        </p:nvSpPr>
        <p:spPr>
          <a:xfrm>
            <a:off x="7320136" y="1741590"/>
            <a:ext cx="4536504" cy="372025"/>
          </a:xfrm>
          <a:prstGeom prst="rect">
            <a:avLst/>
          </a:prstGeom>
          <a:noFill/>
        </p:spPr>
        <p:txBody>
          <a:bodyPr wrap="square">
            <a:spAutoFit/>
          </a:bodyPr>
          <a:lstStyle/>
          <a:p>
            <a:pPr algn="just">
              <a:lnSpc>
                <a:spcPct val="120000"/>
              </a:lnSpc>
            </a:pPr>
            <a:r>
              <a:rPr lang="zh-CN" altLang="en-US" sz="1600" b="1" dirty="0">
                <a:solidFill>
                  <a:schemeClr val="accent1"/>
                </a:solidFill>
                <a:latin typeface="+mj-ea"/>
                <a:ea typeface="+mj-ea"/>
              </a:rPr>
              <a:t>产品同质化</a:t>
            </a:r>
            <a:endParaRPr lang="zh-CN" altLang="en-US" sz="1600" dirty="0">
              <a:solidFill>
                <a:schemeClr val="accent1"/>
              </a:solidFill>
            </a:endParaRPr>
          </a:p>
        </p:txBody>
      </p:sp>
      <p:sp>
        <p:nvSpPr>
          <p:cNvPr id="71" name="文本框 70">
            <a:extLst>
              <a:ext uri="{FF2B5EF4-FFF2-40B4-BE49-F238E27FC236}">
                <a16:creationId xmlns:a16="http://schemas.microsoft.com/office/drawing/2014/main" id="{97C345D7-8F2E-DE06-7183-DBED35D00AA5}"/>
              </a:ext>
            </a:extLst>
          </p:cNvPr>
          <p:cNvSpPr txBox="1"/>
          <p:nvPr/>
        </p:nvSpPr>
        <p:spPr>
          <a:xfrm>
            <a:off x="7320136" y="2113615"/>
            <a:ext cx="4536504" cy="302262"/>
          </a:xfrm>
          <a:prstGeom prst="rect">
            <a:avLst/>
          </a:prstGeom>
          <a:noFill/>
        </p:spPr>
        <p:txBody>
          <a:bodyPr wrap="square">
            <a:spAutoFit/>
          </a:bodyPr>
          <a:lstStyle/>
          <a:p>
            <a:pPr algn="just">
              <a:lnSpc>
                <a:spcPct val="120000"/>
              </a:lnSpc>
            </a:pPr>
            <a:r>
              <a:rPr lang="zh-CN" altLang="en-US" sz="1200" dirty="0"/>
              <a:t>随着市场竞争的加剧，产品同质化现象日益严重。</a:t>
            </a:r>
          </a:p>
        </p:txBody>
      </p:sp>
      <p:sp>
        <p:nvSpPr>
          <p:cNvPr id="73" name="文本框 72">
            <a:extLst>
              <a:ext uri="{FF2B5EF4-FFF2-40B4-BE49-F238E27FC236}">
                <a16:creationId xmlns:a16="http://schemas.microsoft.com/office/drawing/2014/main" id="{63A9331C-719A-2B05-9F4A-0A6C66D9B69A}"/>
              </a:ext>
            </a:extLst>
          </p:cNvPr>
          <p:cNvSpPr txBox="1"/>
          <p:nvPr/>
        </p:nvSpPr>
        <p:spPr>
          <a:xfrm>
            <a:off x="7320136" y="2631016"/>
            <a:ext cx="4536504" cy="372025"/>
          </a:xfrm>
          <a:prstGeom prst="rect">
            <a:avLst/>
          </a:prstGeom>
          <a:noFill/>
        </p:spPr>
        <p:txBody>
          <a:bodyPr wrap="square">
            <a:spAutoFit/>
          </a:bodyPr>
          <a:lstStyle/>
          <a:p>
            <a:pPr algn="just">
              <a:lnSpc>
                <a:spcPct val="120000"/>
              </a:lnSpc>
            </a:pPr>
            <a:r>
              <a:rPr lang="zh-CN" altLang="en-US" sz="1600" b="1" dirty="0">
                <a:solidFill>
                  <a:schemeClr val="accent1"/>
                </a:solidFill>
                <a:latin typeface="+mj-ea"/>
                <a:ea typeface="+mj-ea"/>
              </a:rPr>
              <a:t>线上渠道发展不足</a:t>
            </a:r>
            <a:endParaRPr lang="zh-CN" altLang="en-US" sz="1600" dirty="0">
              <a:solidFill>
                <a:schemeClr val="accent1"/>
              </a:solidFill>
            </a:endParaRPr>
          </a:p>
        </p:txBody>
      </p:sp>
      <p:sp>
        <p:nvSpPr>
          <p:cNvPr id="74" name="文本框 73">
            <a:extLst>
              <a:ext uri="{FF2B5EF4-FFF2-40B4-BE49-F238E27FC236}">
                <a16:creationId xmlns:a16="http://schemas.microsoft.com/office/drawing/2014/main" id="{9DACD7D7-21A3-BCA4-9E23-931B63E50961}"/>
              </a:ext>
            </a:extLst>
          </p:cNvPr>
          <p:cNvSpPr txBox="1"/>
          <p:nvPr/>
        </p:nvSpPr>
        <p:spPr>
          <a:xfrm>
            <a:off x="7320136" y="3003041"/>
            <a:ext cx="4536504" cy="302262"/>
          </a:xfrm>
          <a:prstGeom prst="rect">
            <a:avLst/>
          </a:prstGeom>
          <a:noFill/>
        </p:spPr>
        <p:txBody>
          <a:bodyPr wrap="square">
            <a:spAutoFit/>
          </a:bodyPr>
          <a:lstStyle/>
          <a:p>
            <a:pPr algn="just">
              <a:lnSpc>
                <a:spcPct val="120000"/>
              </a:lnSpc>
            </a:pPr>
            <a:r>
              <a:rPr lang="zh-CN" altLang="en-US" sz="1200" dirty="0"/>
              <a:t>线上渠道的发展相对滞后，需要加大投入以提升线上销售能力。</a:t>
            </a:r>
          </a:p>
        </p:txBody>
      </p:sp>
      <p:sp>
        <p:nvSpPr>
          <p:cNvPr id="76" name="文本框 75">
            <a:extLst>
              <a:ext uri="{FF2B5EF4-FFF2-40B4-BE49-F238E27FC236}">
                <a16:creationId xmlns:a16="http://schemas.microsoft.com/office/drawing/2014/main" id="{DC157B01-307B-6CDA-0A7B-4978795453EA}"/>
              </a:ext>
            </a:extLst>
          </p:cNvPr>
          <p:cNvSpPr txBox="1"/>
          <p:nvPr/>
        </p:nvSpPr>
        <p:spPr>
          <a:xfrm>
            <a:off x="479376" y="3815270"/>
            <a:ext cx="4711080" cy="372025"/>
          </a:xfrm>
          <a:prstGeom prst="rect">
            <a:avLst/>
          </a:prstGeom>
          <a:noFill/>
        </p:spPr>
        <p:txBody>
          <a:bodyPr wrap="square">
            <a:spAutoFit/>
          </a:bodyPr>
          <a:lstStyle/>
          <a:p>
            <a:pPr algn="just">
              <a:lnSpc>
                <a:spcPct val="120000"/>
              </a:lnSpc>
            </a:pPr>
            <a:r>
              <a:rPr lang="zh-CN" altLang="en-US" sz="1600" b="1" dirty="0">
                <a:solidFill>
                  <a:schemeClr val="accent3"/>
                </a:solidFill>
                <a:latin typeface="+mj-ea"/>
                <a:ea typeface="+mj-ea"/>
              </a:rPr>
              <a:t>消费升级趋势</a:t>
            </a:r>
            <a:endParaRPr lang="zh-CN" altLang="en-US" sz="1600" dirty="0">
              <a:solidFill>
                <a:schemeClr val="accent3"/>
              </a:solidFill>
            </a:endParaRPr>
          </a:p>
        </p:txBody>
      </p:sp>
      <p:sp>
        <p:nvSpPr>
          <p:cNvPr id="77" name="文本框 76">
            <a:extLst>
              <a:ext uri="{FF2B5EF4-FFF2-40B4-BE49-F238E27FC236}">
                <a16:creationId xmlns:a16="http://schemas.microsoft.com/office/drawing/2014/main" id="{431E75EF-3BEC-7FEB-AD84-B73D8D268976}"/>
              </a:ext>
            </a:extLst>
          </p:cNvPr>
          <p:cNvSpPr txBox="1"/>
          <p:nvPr/>
        </p:nvSpPr>
        <p:spPr>
          <a:xfrm>
            <a:off x="479376" y="4187295"/>
            <a:ext cx="4711080" cy="302262"/>
          </a:xfrm>
          <a:prstGeom prst="rect">
            <a:avLst/>
          </a:prstGeom>
          <a:noFill/>
        </p:spPr>
        <p:txBody>
          <a:bodyPr wrap="square">
            <a:spAutoFit/>
          </a:bodyPr>
          <a:lstStyle/>
          <a:p>
            <a:pPr algn="just">
              <a:lnSpc>
                <a:spcPct val="120000"/>
              </a:lnSpc>
            </a:pPr>
            <a:r>
              <a:rPr lang="zh-CN" altLang="en-US" sz="1200" dirty="0"/>
              <a:t>对品质生活的追求日益增强，为名创优品提供了更大的市场空间。</a:t>
            </a:r>
          </a:p>
        </p:txBody>
      </p:sp>
      <p:sp>
        <p:nvSpPr>
          <p:cNvPr id="79" name="文本框 78">
            <a:extLst>
              <a:ext uri="{FF2B5EF4-FFF2-40B4-BE49-F238E27FC236}">
                <a16:creationId xmlns:a16="http://schemas.microsoft.com/office/drawing/2014/main" id="{AB39AD90-85B3-E117-106D-FE67C2EEE38B}"/>
              </a:ext>
            </a:extLst>
          </p:cNvPr>
          <p:cNvSpPr txBox="1"/>
          <p:nvPr/>
        </p:nvSpPr>
        <p:spPr>
          <a:xfrm>
            <a:off x="479376" y="4575194"/>
            <a:ext cx="4711080" cy="372025"/>
          </a:xfrm>
          <a:prstGeom prst="rect">
            <a:avLst/>
          </a:prstGeom>
          <a:noFill/>
        </p:spPr>
        <p:txBody>
          <a:bodyPr wrap="square">
            <a:spAutoFit/>
          </a:bodyPr>
          <a:lstStyle/>
          <a:p>
            <a:pPr algn="just">
              <a:lnSpc>
                <a:spcPct val="120000"/>
              </a:lnSpc>
            </a:pPr>
            <a:r>
              <a:rPr lang="zh-CN" altLang="en-US" sz="1600" b="1" dirty="0">
                <a:solidFill>
                  <a:schemeClr val="accent3"/>
                </a:solidFill>
                <a:latin typeface="+mj-ea"/>
                <a:ea typeface="+mj-ea"/>
              </a:rPr>
              <a:t>数字化转型</a:t>
            </a:r>
            <a:endParaRPr lang="zh-CN" altLang="en-US" sz="1600" dirty="0">
              <a:solidFill>
                <a:schemeClr val="accent3"/>
              </a:solidFill>
            </a:endParaRPr>
          </a:p>
        </p:txBody>
      </p:sp>
      <p:sp>
        <p:nvSpPr>
          <p:cNvPr id="80" name="文本框 79">
            <a:extLst>
              <a:ext uri="{FF2B5EF4-FFF2-40B4-BE49-F238E27FC236}">
                <a16:creationId xmlns:a16="http://schemas.microsoft.com/office/drawing/2014/main" id="{CF644B0D-A21C-64E3-B350-D434EF2D7AFB}"/>
              </a:ext>
            </a:extLst>
          </p:cNvPr>
          <p:cNvSpPr txBox="1"/>
          <p:nvPr/>
        </p:nvSpPr>
        <p:spPr>
          <a:xfrm>
            <a:off x="479376" y="4947219"/>
            <a:ext cx="4032448" cy="523861"/>
          </a:xfrm>
          <a:prstGeom prst="rect">
            <a:avLst/>
          </a:prstGeom>
          <a:noFill/>
        </p:spPr>
        <p:txBody>
          <a:bodyPr wrap="square">
            <a:spAutoFit/>
          </a:bodyPr>
          <a:lstStyle/>
          <a:p>
            <a:pPr algn="just">
              <a:lnSpc>
                <a:spcPct val="120000"/>
              </a:lnSpc>
            </a:pPr>
            <a:r>
              <a:rPr lang="zh-CN" altLang="en-US" sz="1200" dirty="0"/>
              <a:t>通过数字化转型提升运营效率和服务质量，满足消费者日益增长的个性化需求。</a:t>
            </a:r>
          </a:p>
        </p:txBody>
      </p:sp>
      <p:sp>
        <p:nvSpPr>
          <p:cNvPr id="82" name="文本框 81">
            <a:extLst>
              <a:ext uri="{FF2B5EF4-FFF2-40B4-BE49-F238E27FC236}">
                <a16:creationId xmlns:a16="http://schemas.microsoft.com/office/drawing/2014/main" id="{1616A09C-B3D7-D60A-A190-7CFC2F4DFEEA}"/>
              </a:ext>
            </a:extLst>
          </p:cNvPr>
          <p:cNvSpPr txBox="1"/>
          <p:nvPr/>
        </p:nvSpPr>
        <p:spPr>
          <a:xfrm>
            <a:off x="479376" y="5557450"/>
            <a:ext cx="4711080" cy="372025"/>
          </a:xfrm>
          <a:prstGeom prst="rect">
            <a:avLst/>
          </a:prstGeom>
          <a:noFill/>
        </p:spPr>
        <p:txBody>
          <a:bodyPr wrap="square">
            <a:spAutoFit/>
          </a:bodyPr>
          <a:lstStyle/>
          <a:p>
            <a:pPr algn="just">
              <a:lnSpc>
                <a:spcPct val="120000"/>
              </a:lnSpc>
            </a:pPr>
            <a:r>
              <a:rPr lang="zh-CN" altLang="en-US" sz="1600" b="1" dirty="0">
                <a:solidFill>
                  <a:schemeClr val="accent3"/>
                </a:solidFill>
                <a:latin typeface="+mj-ea"/>
                <a:ea typeface="+mj-ea"/>
              </a:rPr>
              <a:t>新兴市场拓展</a:t>
            </a:r>
            <a:endParaRPr lang="zh-CN" altLang="en-US" sz="1600" dirty="0">
              <a:solidFill>
                <a:schemeClr val="accent3"/>
              </a:solidFill>
            </a:endParaRPr>
          </a:p>
        </p:txBody>
      </p:sp>
      <p:sp>
        <p:nvSpPr>
          <p:cNvPr id="83" name="文本框 82">
            <a:extLst>
              <a:ext uri="{FF2B5EF4-FFF2-40B4-BE49-F238E27FC236}">
                <a16:creationId xmlns:a16="http://schemas.microsoft.com/office/drawing/2014/main" id="{3E82892F-101A-26BB-264B-35D789C36BE1}"/>
              </a:ext>
            </a:extLst>
          </p:cNvPr>
          <p:cNvSpPr txBox="1"/>
          <p:nvPr/>
        </p:nvSpPr>
        <p:spPr>
          <a:xfrm>
            <a:off x="479376" y="5929475"/>
            <a:ext cx="4711080" cy="523861"/>
          </a:xfrm>
          <a:prstGeom prst="rect">
            <a:avLst/>
          </a:prstGeom>
          <a:noFill/>
        </p:spPr>
        <p:txBody>
          <a:bodyPr wrap="square">
            <a:spAutoFit/>
          </a:bodyPr>
          <a:lstStyle/>
          <a:p>
            <a:pPr algn="just">
              <a:lnSpc>
                <a:spcPct val="120000"/>
              </a:lnSpc>
            </a:pPr>
            <a:r>
              <a:rPr lang="zh-CN" altLang="en-US" sz="1200" dirty="0"/>
              <a:t>新兴市场的消费潜力巨大，名创优品可以进一步拓展新兴市场以扩大销售规模。</a:t>
            </a:r>
          </a:p>
        </p:txBody>
      </p:sp>
      <p:sp>
        <p:nvSpPr>
          <p:cNvPr id="85" name="文本框 84">
            <a:extLst>
              <a:ext uri="{FF2B5EF4-FFF2-40B4-BE49-F238E27FC236}">
                <a16:creationId xmlns:a16="http://schemas.microsoft.com/office/drawing/2014/main" id="{E651357F-A389-E26D-7AB6-51CE7C6128D5}"/>
              </a:ext>
            </a:extLst>
          </p:cNvPr>
          <p:cNvSpPr txBox="1"/>
          <p:nvPr/>
        </p:nvSpPr>
        <p:spPr>
          <a:xfrm>
            <a:off x="7320136" y="3815270"/>
            <a:ext cx="4536504" cy="372025"/>
          </a:xfrm>
          <a:prstGeom prst="rect">
            <a:avLst/>
          </a:prstGeom>
          <a:noFill/>
        </p:spPr>
        <p:txBody>
          <a:bodyPr wrap="square">
            <a:spAutoFit/>
          </a:bodyPr>
          <a:lstStyle/>
          <a:p>
            <a:pPr algn="just">
              <a:lnSpc>
                <a:spcPct val="120000"/>
              </a:lnSpc>
            </a:pPr>
            <a:r>
              <a:rPr lang="zh-CN" altLang="en-US" sz="1600" b="1" dirty="0">
                <a:solidFill>
                  <a:schemeClr val="accent2"/>
                </a:solidFill>
                <a:latin typeface="+mj-ea"/>
                <a:ea typeface="+mj-ea"/>
              </a:rPr>
              <a:t>市场竞争加剧</a:t>
            </a:r>
            <a:endParaRPr lang="zh-CN" altLang="en-US" sz="1600" dirty="0">
              <a:solidFill>
                <a:schemeClr val="accent2"/>
              </a:solidFill>
            </a:endParaRPr>
          </a:p>
        </p:txBody>
      </p:sp>
      <p:sp>
        <p:nvSpPr>
          <p:cNvPr id="86" name="文本框 85">
            <a:extLst>
              <a:ext uri="{FF2B5EF4-FFF2-40B4-BE49-F238E27FC236}">
                <a16:creationId xmlns:a16="http://schemas.microsoft.com/office/drawing/2014/main" id="{0F3A51F3-7F69-9A65-C50A-0FCA992CF8DB}"/>
              </a:ext>
            </a:extLst>
          </p:cNvPr>
          <p:cNvSpPr txBox="1"/>
          <p:nvPr/>
        </p:nvSpPr>
        <p:spPr>
          <a:xfrm>
            <a:off x="7320136" y="4187295"/>
            <a:ext cx="4536504" cy="302262"/>
          </a:xfrm>
          <a:prstGeom prst="rect">
            <a:avLst/>
          </a:prstGeom>
          <a:noFill/>
        </p:spPr>
        <p:txBody>
          <a:bodyPr wrap="square">
            <a:spAutoFit/>
          </a:bodyPr>
          <a:lstStyle/>
          <a:p>
            <a:pPr algn="just">
              <a:lnSpc>
                <a:spcPct val="120000"/>
              </a:lnSpc>
            </a:pPr>
            <a:r>
              <a:rPr lang="zh-CN" altLang="en-US" sz="1200" dirty="0"/>
              <a:t>竞争对手不断涌现，市场竞争日益激烈。</a:t>
            </a:r>
          </a:p>
        </p:txBody>
      </p:sp>
      <p:sp>
        <p:nvSpPr>
          <p:cNvPr id="88" name="文本框 87">
            <a:extLst>
              <a:ext uri="{FF2B5EF4-FFF2-40B4-BE49-F238E27FC236}">
                <a16:creationId xmlns:a16="http://schemas.microsoft.com/office/drawing/2014/main" id="{DCB4DA97-55AE-004F-EE96-83C24EF05E22}"/>
              </a:ext>
            </a:extLst>
          </p:cNvPr>
          <p:cNvSpPr txBox="1"/>
          <p:nvPr/>
        </p:nvSpPr>
        <p:spPr>
          <a:xfrm>
            <a:off x="7320136" y="4575194"/>
            <a:ext cx="4536504" cy="372025"/>
          </a:xfrm>
          <a:prstGeom prst="rect">
            <a:avLst/>
          </a:prstGeom>
          <a:noFill/>
        </p:spPr>
        <p:txBody>
          <a:bodyPr wrap="square">
            <a:spAutoFit/>
          </a:bodyPr>
          <a:lstStyle/>
          <a:p>
            <a:pPr algn="just">
              <a:lnSpc>
                <a:spcPct val="120000"/>
              </a:lnSpc>
            </a:pPr>
            <a:r>
              <a:rPr lang="zh-CN" altLang="en-US" sz="1600" b="1" dirty="0">
                <a:solidFill>
                  <a:schemeClr val="accent2"/>
                </a:solidFill>
                <a:latin typeface="+mj-ea"/>
                <a:ea typeface="+mj-ea"/>
              </a:rPr>
              <a:t>经济波动</a:t>
            </a:r>
            <a:endParaRPr lang="zh-CN" altLang="en-US" sz="1600" dirty="0">
              <a:solidFill>
                <a:schemeClr val="accent2"/>
              </a:solidFill>
            </a:endParaRPr>
          </a:p>
        </p:txBody>
      </p:sp>
      <p:sp>
        <p:nvSpPr>
          <p:cNvPr id="89" name="文本框 88">
            <a:extLst>
              <a:ext uri="{FF2B5EF4-FFF2-40B4-BE49-F238E27FC236}">
                <a16:creationId xmlns:a16="http://schemas.microsoft.com/office/drawing/2014/main" id="{CE04515D-B9FB-6B34-E9C7-792A375E90D0}"/>
              </a:ext>
            </a:extLst>
          </p:cNvPr>
          <p:cNvSpPr txBox="1"/>
          <p:nvPr/>
        </p:nvSpPr>
        <p:spPr>
          <a:xfrm>
            <a:off x="7320136" y="4947219"/>
            <a:ext cx="3883020" cy="523861"/>
          </a:xfrm>
          <a:prstGeom prst="rect">
            <a:avLst/>
          </a:prstGeom>
          <a:noFill/>
        </p:spPr>
        <p:txBody>
          <a:bodyPr wrap="square">
            <a:spAutoFit/>
          </a:bodyPr>
          <a:lstStyle/>
          <a:p>
            <a:pPr algn="just">
              <a:lnSpc>
                <a:spcPct val="120000"/>
              </a:lnSpc>
            </a:pPr>
            <a:r>
              <a:rPr lang="zh-CN" altLang="en-US" sz="1200" dirty="0"/>
              <a:t>全球经济形势的不确定性可能对消费者购买力产生影响，进而影响名创优品的销售业绩。</a:t>
            </a:r>
          </a:p>
        </p:txBody>
      </p:sp>
      <p:sp>
        <p:nvSpPr>
          <p:cNvPr id="91" name="文本框 90">
            <a:extLst>
              <a:ext uri="{FF2B5EF4-FFF2-40B4-BE49-F238E27FC236}">
                <a16:creationId xmlns:a16="http://schemas.microsoft.com/office/drawing/2014/main" id="{35371ECF-B434-D37F-FF47-AA408996B8BD}"/>
              </a:ext>
            </a:extLst>
          </p:cNvPr>
          <p:cNvSpPr txBox="1"/>
          <p:nvPr/>
        </p:nvSpPr>
        <p:spPr>
          <a:xfrm>
            <a:off x="7320136" y="5557450"/>
            <a:ext cx="4536504" cy="372025"/>
          </a:xfrm>
          <a:prstGeom prst="rect">
            <a:avLst/>
          </a:prstGeom>
          <a:noFill/>
        </p:spPr>
        <p:txBody>
          <a:bodyPr wrap="square">
            <a:spAutoFit/>
          </a:bodyPr>
          <a:lstStyle/>
          <a:p>
            <a:pPr algn="just">
              <a:lnSpc>
                <a:spcPct val="120000"/>
              </a:lnSpc>
            </a:pPr>
            <a:r>
              <a:rPr lang="zh-CN" altLang="en-US" sz="1600" b="1" dirty="0">
                <a:solidFill>
                  <a:schemeClr val="accent2"/>
                </a:solidFill>
                <a:latin typeface="+mj-ea"/>
                <a:ea typeface="+mj-ea"/>
              </a:rPr>
              <a:t>政策变化</a:t>
            </a:r>
            <a:endParaRPr lang="zh-CN" altLang="en-US" sz="1600" dirty="0">
              <a:solidFill>
                <a:schemeClr val="accent2"/>
              </a:solidFill>
            </a:endParaRPr>
          </a:p>
        </p:txBody>
      </p:sp>
      <p:sp>
        <p:nvSpPr>
          <p:cNvPr id="92" name="文本框 91">
            <a:extLst>
              <a:ext uri="{FF2B5EF4-FFF2-40B4-BE49-F238E27FC236}">
                <a16:creationId xmlns:a16="http://schemas.microsoft.com/office/drawing/2014/main" id="{9D453AAB-8CC7-2EA1-E0E4-D962DCA4E2F4}"/>
              </a:ext>
            </a:extLst>
          </p:cNvPr>
          <p:cNvSpPr txBox="1"/>
          <p:nvPr/>
        </p:nvSpPr>
        <p:spPr>
          <a:xfrm>
            <a:off x="7320136" y="5929475"/>
            <a:ext cx="4536504" cy="302262"/>
          </a:xfrm>
          <a:prstGeom prst="rect">
            <a:avLst/>
          </a:prstGeom>
          <a:noFill/>
        </p:spPr>
        <p:txBody>
          <a:bodyPr wrap="square">
            <a:spAutoFit/>
          </a:bodyPr>
          <a:lstStyle/>
          <a:p>
            <a:pPr algn="just">
              <a:lnSpc>
                <a:spcPct val="120000"/>
              </a:lnSpc>
            </a:pPr>
            <a:r>
              <a:rPr lang="zh-CN" altLang="en-US" sz="1200" dirty="0"/>
              <a:t>各国政策的变化可能对名创优品的海外业务产生影响。</a:t>
            </a:r>
          </a:p>
        </p:txBody>
      </p:sp>
      <p:sp>
        <p:nvSpPr>
          <p:cNvPr id="93" name="矩形 92">
            <a:extLst>
              <a:ext uri="{FF2B5EF4-FFF2-40B4-BE49-F238E27FC236}">
                <a16:creationId xmlns:a16="http://schemas.microsoft.com/office/drawing/2014/main" id="{EB1D8389-B1BF-4958-9AA4-FDEDF8A76858}"/>
              </a:ext>
            </a:extLst>
          </p:cNvPr>
          <p:cNvSpPr/>
          <p:nvPr/>
        </p:nvSpPr>
        <p:spPr>
          <a:xfrm>
            <a:off x="304800" y="760730"/>
            <a:ext cx="4799636" cy="2803398"/>
          </a:xfrm>
          <a:custGeom>
            <a:avLst/>
            <a:gdLst>
              <a:gd name="connsiteX0" fmla="*/ 0 w 4711080"/>
              <a:gd name="connsiteY0" fmla="*/ 0 h 2844800"/>
              <a:gd name="connsiteX1" fmla="*/ 4711080 w 4711080"/>
              <a:gd name="connsiteY1" fmla="*/ 0 h 2844800"/>
              <a:gd name="connsiteX2" fmla="*/ 4711080 w 4711080"/>
              <a:gd name="connsiteY2" fmla="*/ 2844800 h 2844800"/>
              <a:gd name="connsiteX3" fmla="*/ 0 w 4711080"/>
              <a:gd name="connsiteY3" fmla="*/ 2844800 h 2844800"/>
              <a:gd name="connsiteX4" fmla="*/ 0 w 4711080"/>
              <a:gd name="connsiteY4" fmla="*/ 0 h 2844800"/>
              <a:gd name="connsiteX0" fmla="*/ 4711080 w 4802520"/>
              <a:gd name="connsiteY0" fmla="*/ 0 h 2844800"/>
              <a:gd name="connsiteX1" fmla="*/ 4711080 w 4802520"/>
              <a:gd name="connsiteY1" fmla="*/ 2844800 h 2844800"/>
              <a:gd name="connsiteX2" fmla="*/ 0 w 4802520"/>
              <a:gd name="connsiteY2" fmla="*/ 2844800 h 2844800"/>
              <a:gd name="connsiteX3" fmla="*/ 0 w 4802520"/>
              <a:gd name="connsiteY3" fmla="*/ 0 h 2844800"/>
              <a:gd name="connsiteX4" fmla="*/ 4802520 w 4802520"/>
              <a:gd name="connsiteY4" fmla="*/ 91440 h 2844800"/>
              <a:gd name="connsiteX0" fmla="*/ 4711080 w 4711080"/>
              <a:gd name="connsiteY0" fmla="*/ 0 h 2844800"/>
              <a:gd name="connsiteX1" fmla="*/ 4711080 w 4711080"/>
              <a:gd name="connsiteY1" fmla="*/ 2844800 h 2844800"/>
              <a:gd name="connsiteX2" fmla="*/ 0 w 4711080"/>
              <a:gd name="connsiteY2" fmla="*/ 2844800 h 2844800"/>
              <a:gd name="connsiteX3" fmla="*/ 0 w 4711080"/>
              <a:gd name="connsiteY3" fmla="*/ 0 h 2844800"/>
              <a:gd name="connsiteX4" fmla="*/ 2516520 w 4711080"/>
              <a:gd name="connsiteY4" fmla="*/ 15240 h 2844800"/>
              <a:gd name="connsiteX0" fmla="*/ 4711080 w 4711080"/>
              <a:gd name="connsiteY0" fmla="*/ 2844800 h 2844800"/>
              <a:gd name="connsiteX1" fmla="*/ 0 w 4711080"/>
              <a:gd name="connsiteY1" fmla="*/ 2844800 h 2844800"/>
              <a:gd name="connsiteX2" fmla="*/ 0 w 4711080"/>
              <a:gd name="connsiteY2" fmla="*/ 0 h 2844800"/>
              <a:gd name="connsiteX3" fmla="*/ 2516520 w 4711080"/>
              <a:gd name="connsiteY3" fmla="*/ 15240 h 2844800"/>
            </a:gdLst>
            <a:ahLst/>
            <a:cxnLst>
              <a:cxn ang="0">
                <a:pos x="connsiteX0" y="connsiteY0"/>
              </a:cxn>
              <a:cxn ang="0">
                <a:pos x="connsiteX1" y="connsiteY1"/>
              </a:cxn>
              <a:cxn ang="0">
                <a:pos x="connsiteX2" y="connsiteY2"/>
              </a:cxn>
              <a:cxn ang="0">
                <a:pos x="connsiteX3" y="connsiteY3"/>
              </a:cxn>
            </a:cxnLst>
            <a:rect l="l" t="t" r="r" b="b"/>
            <a:pathLst>
              <a:path w="4711080" h="2844800">
                <a:moveTo>
                  <a:pt x="4711080" y="2844800"/>
                </a:moveTo>
                <a:lnTo>
                  <a:pt x="0" y="2844800"/>
                </a:lnTo>
                <a:lnTo>
                  <a:pt x="0" y="0"/>
                </a:lnTo>
                <a:lnTo>
                  <a:pt x="2516520" y="15240"/>
                </a:lnTo>
              </a:path>
            </a:pathLst>
          </a:custGeom>
          <a:noFill/>
          <a:ln>
            <a:solidFill>
              <a:schemeClr val="accent4"/>
            </a:solidFil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2">
            <a:extLst>
              <a:ext uri="{FF2B5EF4-FFF2-40B4-BE49-F238E27FC236}">
                <a16:creationId xmlns:a16="http://schemas.microsoft.com/office/drawing/2014/main" id="{49B0F442-8320-00A7-EE17-664452314853}"/>
              </a:ext>
            </a:extLst>
          </p:cNvPr>
          <p:cNvSpPr/>
          <p:nvPr/>
        </p:nvSpPr>
        <p:spPr>
          <a:xfrm flipH="1">
            <a:off x="7142153" y="760730"/>
            <a:ext cx="4799636" cy="2803398"/>
          </a:xfrm>
          <a:custGeom>
            <a:avLst/>
            <a:gdLst>
              <a:gd name="connsiteX0" fmla="*/ 0 w 4711080"/>
              <a:gd name="connsiteY0" fmla="*/ 0 h 2844800"/>
              <a:gd name="connsiteX1" fmla="*/ 4711080 w 4711080"/>
              <a:gd name="connsiteY1" fmla="*/ 0 h 2844800"/>
              <a:gd name="connsiteX2" fmla="*/ 4711080 w 4711080"/>
              <a:gd name="connsiteY2" fmla="*/ 2844800 h 2844800"/>
              <a:gd name="connsiteX3" fmla="*/ 0 w 4711080"/>
              <a:gd name="connsiteY3" fmla="*/ 2844800 h 2844800"/>
              <a:gd name="connsiteX4" fmla="*/ 0 w 4711080"/>
              <a:gd name="connsiteY4" fmla="*/ 0 h 2844800"/>
              <a:gd name="connsiteX0" fmla="*/ 4711080 w 4802520"/>
              <a:gd name="connsiteY0" fmla="*/ 0 h 2844800"/>
              <a:gd name="connsiteX1" fmla="*/ 4711080 w 4802520"/>
              <a:gd name="connsiteY1" fmla="*/ 2844800 h 2844800"/>
              <a:gd name="connsiteX2" fmla="*/ 0 w 4802520"/>
              <a:gd name="connsiteY2" fmla="*/ 2844800 h 2844800"/>
              <a:gd name="connsiteX3" fmla="*/ 0 w 4802520"/>
              <a:gd name="connsiteY3" fmla="*/ 0 h 2844800"/>
              <a:gd name="connsiteX4" fmla="*/ 4802520 w 4802520"/>
              <a:gd name="connsiteY4" fmla="*/ 91440 h 2844800"/>
              <a:gd name="connsiteX0" fmla="*/ 4711080 w 4711080"/>
              <a:gd name="connsiteY0" fmla="*/ 0 h 2844800"/>
              <a:gd name="connsiteX1" fmla="*/ 4711080 w 4711080"/>
              <a:gd name="connsiteY1" fmla="*/ 2844800 h 2844800"/>
              <a:gd name="connsiteX2" fmla="*/ 0 w 4711080"/>
              <a:gd name="connsiteY2" fmla="*/ 2844800 h 2844800"/>
              <a:gd name="connsiteX3" fmla="*/ 0 w 4711080"/>
              <a:gd name="connsiteY3" fmla="*/ 0 h 2844800"/>
              <a:gd name="connsiteX4" fmla="*/ 2516520 w 4711080"/>
              <a:gd name="connsiteY4" fmla="*/ 15240 h 2844800"/>
              <a:gd name="connsiteX0" fmla="*/ 4711080 w 4711080"/>
              <a:gd name="connsiteY0" fmla="*/ 2844800 h 2844800"/>
              <a:gd name="connsiteX1" fmla="*/ 0 w 4711080"/>
              <a:gd name="connsiteY1" fmla="*/ 2844800 h 2844800"/>
              <a:gd name="connsiteX2" fmla="*/ 0 w 4711080"/>
              <a:gd name="connsiteY2" fmla="*/ 0 h 2844800"/>
              <a:gd name="connsiteX3" fmla="*/ 2516520 w 4711080"/>
              <a:gd name="connsiteY3" fmla="*/ 15240 h 2844800"/>
            </a:gdLst>
            <a:ahLst/>
            <a:cxnLst>
              <a:cxn ang="0">
                <a:pos x="connsiteX0" y="connsiteY0"/>
              </a:cxn>
              <a:cxn ang="0">
                <a:pos x="connsiteX1" y="connsiteY1"/>
              </a:cxn>
              <a:cxn ang="0">
                <a:pos x="connsiteX2" y="connsiteY2"/>
              </a:cxn>
              <a:cxn ang="0">
                <a:pos x="connsiteX3" y="connsiteY3"/>
              </a:cxn>
            </a:cxnLst>
            <a:rect l="l" t="t" r="r" b="b"/>
            <a:pathLst>
              <a:path w="4711080" h="2844800">
                <a:moveTo>
                  <a:pt x="4711080" y="2844800"/>
                </a:moveTo>
                <a:lnTo>
                  <a:pt x="0" y="2844800"/>
                </a:lnTo>
                <a:lnTo>
                  <a:pt x="0" y="0"/>
                </a:lnTo>
                <a:lnTo>
                  <a:pt x="2516520" y="15240"/>
                </a:lnTo>
              </a:path>
            </a:pathLst>
          </a:custGeom>
          <a:noFill/>
          <a:ln>
            <a:solidFill>
              <a:schemeClr val="accent1"/>
            </a:solidFil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2">
            <a:extLst>
              <a:ext uri="{FF2B5EF4-FFF2-40B4-BE49-F238E27FC236}">
                <a16:creationId xmlns:a16="http://schemas.microsoft.com/office/drawing/2014/main" id="{79EA499D-5973-F151-F33E-D51D2558477E}"/>
              </a:ext>
            </a:extLst>
          </p:cNvPr>
          <p:cNvSpPr/>
          <p:nvPr/>
        </p:nvSpPr>
        <p:spPr>
          <a:xfrm flipV="1">
            <a:off x="304800" y="3602861"/>
            <a:ext cx="4799636" cy="2803398"/>
          </a:xfrm>
          <a:custGeom>
            <a:avLst/>
            <a:gdLst>
              <a:gd name="connsiteX0" fmla="*/ 0 w 4711080"/>
              <a:gd name="connsiteY0" fmla="*/ 0 h 2844800"/>
              <a:gd name="connsiteX1" fmla="*/ 4711080 w 4711080"/>
              <a:gd name="connsiteY1" fmla="*/ 0 h 2844800"/>
              <a:gd name="connsiteX2" fmla="*/ 4711080 w 4711080"/>
              <a:gd name="connsiteY2" fmla="*/ 2844800 h 2844800"/>
              <a:gd name="connsiteX3" fmla="*/ 0 w 4711080"/>
              <a:gd name="connsiteY3" fmla="*/ 2844800 h 2844800"/>
              <a:gd name="connsiteX4" fmla="*/ 0 w 4711080"/>
              <a:gd name="connsiteY4" fmla="*/ 0 h 2844800"/>
              <a:gd name="connsiteX0" fmla="*/ 4711080 w 4802520"/>
              <a:gd name="connsiteY0" fmla="*/ 0 h 2844800"/>
              <a:gd name="connsiteX1" fmla="*/ 4711080 w 4802520"/>
              <a:gd name="connsiteY1" fmla="*/ 2844800 h 2844800"/>
              <a:gd name="connsiteX2" fmla="*/ 0 w 4802520"/>
              <a:gd name="connsiteY2" fmla="*/ 2844800 h 2844800"/>
              <a:gd name="connsiteX3" fmla="*/ 0 w 4802520"/>
              <a:gd name="connsiteY3" fmla="*/ 0 h 2844800"/>
              <a:gd name="connsiteX4" fmla="*/ 4802520 w 4802520"/>
              <a:gd name="connsiteY4" fmla="*/ 91440 h 2844800"/>
              <a:gd name="connsiteX0" fmla="*/ 4711080 w 4711080"/>
              <a:gd name="connsiteY0" fmla="*/ 0 h 2844800"/>
              <a:gd name="connsiteX1" fmla="*/ 4711080 w 4711080"/>
              <a:gd name="connsiteY1" fmla="*/ 2844800 h 2844800"/>
              <a:gd name="connsiteX2" fmla="*/ 0 w 4711080"/>
              <a:gd name="connsiteY2" fmla="*/ 2844800 h 2844800"/>
              <a:gd name="connsiteX3" fmla="*/ 0 w 4711080"/>
              <a:gd name="connsiteY3" fmla="*/ 0 h 2844800"/>
              <a:gd name="connsiteX4" fmla="*/ 2516520 w 4711080"/>
              <a:gd name="connsiteY4" fmla="*/ 15240 h 2844800"/>
              <a:gd name="connsiteX0" fmla="*/ 4711080 w 4711080"/>
              <a:gd name="connsiteY0" fmla="*/ 2844800 h 2844800"/>
              <a:gd name="connsiteX1" fmla="*/ 0 w 4711080"/>
              <a:gd name="connsiteY1" fmla="*/ 2844800 h 2844800"/>
              <a:gd name="connsiteX2" fmla="*/ 0 w 4711080"/>
              <a:gd name="connsiteY2" fmla="*/ 0 h 2844800"/>
              <a:gd name="connsiteX3" fmla="*/ 2516520 w 4711080"/>
              <a:gd name="connsiteY3" fmla="*/ 15240 h 2844800"/>
            </a:gdLst>
            <a:ahLst/>
            <a:cxnLst>
              <a:cxn ang="0">
                <a:pos x="connsiteX0" y="connsiteY0"/>
              </a:cxn>
              <a:cxn ang="0">
                <a:pos x="connsiteX1" y="connsiteY1"/>
              </a:cxn>
              <a:cxn ang="0">
                <a:pos x="connsiteX2" y="connsiteY2"/>
              </a:cxn>
              <a:cxn ang="0">
                <a:pos x="connsiteX3" y="connsiteY3"/>
              </a:cxn>
            </a:cxnLst>
            <a:rect l="l" t="t" r="r" b="b"/>
            <a:pathLst>
              <a:path w="4711080" h="2844800">
                <a:moveTo>
                  <a:pt x="4711080" y="2844800"/>
                </a:moveTo>
                <a:lnTo>
                  <a:pt x="0" y="2844800"/>
                </a:lnTo>
                <a:lnTo>
                  <a:pt x="0" y="0"/>
                </a:lnTo>
                <a:lnTo>
                  <a:pt x="2516520" y="15240"/>
                </a:lnTo>
              </a:path>
            </a:pathLst>
          </a:custGeom>
          <a:noFill/>
          <a:ln>
            <a:solidFill>
              <a:schemeClr val="accent3"/>
            </a:solidFil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2">
            <a:extLst>
              <a:ext uri="{FF2B5EF4-FFF2-40B4-BE49-F238E27FC236}">
                <a16:creationId xmlns:a16="http://schemas.microsoft.com/office/drawing/2014/main" id="{1E2A5DDD-5051-5037-FC6A-F6D056A40894}"/>
              </a:ext>
            </a:extLst>
          </p:cNvPr>
          <p:cNvSpPr/>
          <p:nvPr/>
        </p:nvSpPr>
        <p:spPr>
          <a:xfrm flipH="1" flipV="1">
            <a:off x="7142153" y="3602861"/>
            <a:ext cx="4799636" cy="2803398"/>
          </a:xfrm>
          <a:custGeom>
            <a:avLst/>
            <a:gdLst>
              <a:gd name="connsiteX0" fmla="*/ 0 w 4711080"/>
              <a:gd name="connsiteY0" fmla="*/ 0 h 2844800"/>
              <a:gd name="connsiteX1" fmla="*/ 4711080 w 4711080"/>
              <a:gd name="connsiteY1" fmla="*/ 0 h 2844800"/>
              <a:gd name="connsiteX2" fmla="*/ 4711080 w 4711080"/>
              <a:gd name="connsiteY2" fmla="*/ 2844800 h 2844800"/>
              <a:gd name="connsiteX3" fmla="*/ 0 w 4711080"/>
              <a:gd name="connsiteY3" fmla="*/ 2844800 h 2844800"/>
              <a:gd name="connsiteX4" fmla="*/ 0 w 4711080"/>
              <a:gd name="connsiteY4" fmla="*/ 0 h 2844800"/>
              <a:gd name="connsiteX0" fmla="*/ 4711080 w 4802520"/>
              <a:gd name="connsiteY0" fmla="*/ 0 h 2844800"/>
              <a:gd name="connsiteX1" fmla="*/ 4711080 w 4802520"/>
              <a:gd name="connsiteY1" fmla="*/ 2844800 h 2844800"/>
              <a:gd name="connsiteX2" fmla="*/ 0 w 4802520"/>
              <a:gd name="connsiteY2" fmla="*/ 2844800 h 2844800"/>
              <a:gd name="connsiteX3" fmla="*/ 0 w 4802520"/>
              <a:gd name="connsiteY3" fmla="*/ 0 h 2844800"/>
              <a:gd name="connsiteX4" fmla="*/ 4802520 w 4802520"/>
              <a:gd name="connsiteY4" fmla="*/ 91440 h 2844800"/>
              <a:gd name="connsiteX0" fmla="*/ 4711080 w 4711080"/>
              <a:gd name="connsiteY0" fmla="*/ 0 h 2844800"/>
              <a:gd name="connsiteX1" fmla="*/ 4711080 w 4711080"/>
              <a:gd name="connsiteY1" fmla="*/ 2844800 h 2844800"/>
              <a:gd name="connsiteX2" fmla="*/ 0 w 4711080"/>
              <a:gd name="connsiteY2" fmla="*/ 2844800 h 2844800"/>
              <a:gd name="connsiteX3" fmla="*/ 0 w 4711080"/>
              <a:gd name="connsiteY3" fmla="*/ 0 h 2844800"/>
              <a:gd name="connsiteX4" fmla="*/ 2516520 w 4711080"/>
              <a:gd name="connsiteY4" fmla="*/ 15240 h 2844800"/>
              <a:gd name="connsiteX0" fmla="*/ 4711080 w 4711080"/>
              <a:gd name="connsiteY0" fmla="*/ 2844800 h 2844800"/>
              <a:gd name="connsiteX1" fmla="*/ 0 w 4711080"/>
              <a:gd name="connsiteY1" fmla="*/ 2844800 h 2844800"/>
              <a:gd name="connsiteX2" fmla="*/ 0 w 4711080"/>
              <a:gd name="connsiteY2" fmla="*/ 0 h 2844800"/>
              <a:gd name="connsiteX3" fmla="*/ 2516520 w 4711080"/>
              <a:gd name="connsiteY3" fmla="*/ 15240 h 2844800"/>
            </a:gdLst>
            <a:ahLst/>
            <a:cxnLst>
              <a:cxn ang="0">
                <a:pos x="connsiteX0" y="connsiteY0"/>
              </a:cxn>
              <a:cxn ang="0">
                <a:pos x="connsiteX1" y="connsiteY1"/>
              </a:cxn>
              <a:cxn ang="0">
                <a:pos x="connsiteX2" y="connsiteY2"/>
              </a:cxn>
              <a:cxn ang="0">
                <a:pos x="connsiteX3" y="connsiteY3"/>
              </a:cxn>
            </a:cxnLst>
            <a:rect l="l" t="t" r="r" b="b"/>
            <a:pathLst>
              <a:path w="4711080" h="2844800">
                <a:moveTo>
                  <a:pt x="4711080" y="2844800"/>
                </a:moveTo>
                <a:lnTo>
                  <a:pt x="0" y="2844800"/>
                </a:lnTo>
                <a:lnTo>
                  <a:pt x="0" y="0"/>
                </a:lnTo>
                <a:lnTo>
                  <a:pt x="2516520" y="15240"/>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4329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03A81A1-7770-E361-BD24-793C1768ED14}"/>
              </a:ext>
            </a:extLst>
          </p:cNvPr>
          <p:cNvSpPr>
            <a:spLocks noGrp="1"/>
          </p:cNvSpPr>
          <p:nvPr>
            <p:ph type="body" sz="quarter" idx="10"/>
          </p:nvPr>
        </p:nvSpPr>
        <p:spPr>
          <a:xfrm>
            <a:off x="1937668" y="1700808"/>
            <a:ext cx="2124300" cy="1714893"/>
          </a:xfrm>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0704D2E3-EBBC-F8DC-1A2B-2C7E24B01258}"/>
              </a:ext>
            </a:extLst>
          </p:cNvPr>
          <p:cNvSpPr>
            <a:spLocks noGrp="1"/>
          </p:cNvSpPr>
          <p:nvPr>
            <p:ph type="body" sz="quarter" idx="11"/>
          </p:nvPr>
        </p:nvSpPr>
        <p:spPr/>
        <p:txBody>
          <a:bodyPr/>
          <a:lstStyle/>
          <a:p>
            <a:r>
              <a:rPr lang="zh-CN" altLang="en-US" dirty="0"/>
              <a:t>营销策略</a:t>
            </a:r>
          </a:p>
        </p:txBody>
      </p:sp>
    </p:spTree>
    <p:extLst>
      <p:ext uri="{BB962C8B-B14F-4D97-AF65-F5344CB8AC3E}">
        <p14:creationId xmlns:p14="http://schemas.microsoft.com/office/powerpoint/2010/main" val="3604597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0F976A0-582A-68A7-64F5-FCAFBB2945B2}"/>
              </a:ext>
            </a:extLst>
          </p:cNvPr>
          <p:cNvSpPr>
            <a:spLocks noGrp="1"/>
          </p:cNvSpPr>
          <p:nvPr>
            <p:ph type="body" sz="quarter" idx="10"/>
          </p:nvPr>
        </p:nvSpPr>
        <p:spPr/>
        <p:txBody>
          <a:bodyPr/>
          <a:lstStyle/>
          <a:p>
            <a:r>
              <a:rPr lang="zh-CN" altLang="en-US" dirty="0"/>
              <a:t>产品策略</a:t>
            </a:r>
          </a:p>
        </p:txBody>
      </p:sp>
      <p:sp>
        <p:nvSpPr>
          <p:cNvPr id="83" name="矩形 82">
            <a:extLst>
              <a:ext uri="{FF2B5EF4-FFF2-40B4-BE49-F238E27FC236}">
                <a16:creationId xmlns:a16="http://schemas.microsoft.com/office/drawing/2014/main" id="{3E774719-F442-15FE-916E-9E70536AEC3D}"/>
              </a:ext>
            </a:extLst>
          </p:cNvPr>
          <p:cNvSpPr/>
          <p:nvPr/>
        </p:nvSpPr>
        <p:spPr>
          <a:xfrm>
            <a:off x="9248863" y="2060848"/>
            <a:ext cx="2594692" cy="3456374"/>
          </a:xfrm>
          <a:prstGeom prst="rect">
            <a:avLst/>
          </a:prstGeom>
          <a:gradFill flip="none" rotWithShape="1">
            <a:gsLst>
              <a:gs pos="0">
                <a:schemeClr val="accent4">
                  <a:lumMod val="26000"/>
                  <a:lumOff val="74000"/>
                </a:schemeClr>
              </a:gs>
              <a:gs pos="100000">
                <a:schemeClr val="accent4">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1476A827-E237-9006-B236-45FF4E3A6A96}"/>
              </a:ext>
            </a:extLst>
          </p:cNvPr>
          <p:cNvSpPr/>
          <p:nvPr/>
        </p:nvSpPr>
        <p:spPr>
          <a:xfrm>
            <a:off x="6282058" y="2060848"/>
            <a:ext cx="2594692" cy="3456374"/>
          </a:xfrm>
          <a:prstGeom prst="rect">
            <a:avLst/>
          </a:prstGeom>
          <a:gradFill flip="none" rotWithShape="1">
            <a:gsLst>
              <a:gs pos="0">
                <a:schemeClr val="accent3">
                  <a:lumMod val="27000"/>
                  <a:lumOff val="73000"/>
                </a:schemeClr>
              </a:gs>
              <a:gs pos="100000">
                <a:schemeClr val="accent3">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BB09FED1-29C3-C9B6-3FE6-5A30E091241F}"/>
              </a:ext>
            </a:extLst>
          </p:cNvPr>
          <p:cNvSpPr/>
          <p:nvPr/>
        </p:nvSpPr>
        <p:spPr>
          <a:xfrm>
            <a:off x="3332807" y="2060848"/>
            <a:ext cx="2594692" cy="3456374"/>
          </a:xfrm>
          <a:prstGeom prst="rect">
            <a:avLst/>
          </a:prstGeom>
          <a:gradFill flip="none" rotWithShape="1">
            <a:gsLst>
              <a:gs pos="0">
                <a:schemeClr val="accent1">
                  <a:lumMod val="26000"/>
                  <a:lumOff val="74000"/>
                </a:schemeClr>
              </a:gs>
              <a:gs pos="100000">
                <a:schemeClr val="accent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274AC406-1BBF-F154-CE5F-37C7A76C715E}"/>
              </a:ext>
            </a:extLst>
          </p:cNvPr>
          <p:cNvSpPr/>
          <p:nvPr/>
        </p:nvSpPr>
        <p:spPr>
          <a:xfrm>
            <a:off x="348444" y="2060848"/>
            <a:ext cx="2594692" cy="3456374"/>
          </a:xfrm>
          <a:prstGeom prst="rect">
            <a:avLst/>
          </a:prstGeom>
          <a:gradFill flip="none" rotWithShape="1">
            <a:gsLst>
              <a:gs pos="0">
                <a:schemeClr val="accent2">
                  <a:lumMod val="26000"/>
                  <a:lumOff val="74000"/>
                </a:schemeClr>
              </a:gs>
              <a:gs pos="100000">
                <a:schemeClr val="accent2">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6E01B90-7F57-B9F6-8DBF-921E039749D2}"/>
              </a:ext>
            </a:extLst>
          </p:cNvPr>
          <p:cNvSpPr txBox="1"/>
          <p:nvPr/>
        </p:nvSpPr>
        <p:spPr>
          <a:xfrm>
            <a:off x="3660773" y="3260976"/>
            <a:ext cx="2031325" cy="369332"/>
          </a:xfrm>
          <a:prstGeom prst="rect">
            <a:avLst/>
          </a:prstGeom>
          <a:noFill/>
        </p:spPr>
        <p:txBody>
          <a:bodyPr wrap="none">
            <a:spAutoFit/>
          </a:bodyPr>
          <a:lstStyle/>
          <a:p>
            <a:r>
              <a:rPr lang="zh-CN" altLang="en-US" dirty="0"/>
              <a:t>好看、好玩、好用</a:t>
            </a:r>
            <a:endParaRPr lang="en-US" altLang="zh-CN" dirty="0"/>
          </a:p>
        </p:txBody>
      </p:sp>
      <p:sp>
        <p:nvSpPr>
          <p:cNvPr id="25" name="文本框 24">
            <a:extLst>
              <a:ext uri="{FF2B5EF4-FFF2-40B4-BE49-F238E27FC236}">
                <a16:creationId xmlns:a16="http://schemas.microsoft.com/office/drawing/2014/main" id="{C29B4905-8C70-7D04-0A96-8A7FE06C3595}"/>
              </a:ext>
            </a:extLst>
          </p:cNvPr>
          <p:cNvSpPr txBox="1"/>
          <p:nvPr/>
        </p:nvSpPr>
        <p:spPr>
          <a:xfrm>
            <a:off x="452547" y="2560255"/>
            <a:ext cx="1107996" cy="369332"/>
          </a:xfrm>
          <a:prstGeom prst="rect">
            <a:avLst/>
          </a:prstGeom>
          <a:noFill/>
        </p:spPr>
        <p:txBody>
          <a:bodyPr wrap="none">
            <a:spAutoFit/>
          </a:bodyPr>
          <a:lstStyle/>
          <a:p>
            <a:r>
              <a:rPr lang="zh-CN" altLang="en-US" dirty="0"/>
              <a:t>洗</a:t>
            </a:r>
            <a:r>
              <a:rPr lang="zh-CN" altLang="en-US"/>
              <a:t>护清洁</a:t>
            </a:r>
            <a:endParaRPr lang="en-US" altLang="zh-CN" dirty="0"/>
          </a:p>
        </p:txBody>
      </p:sp>
      <p:sp>
        <p:nvSpPr>
          <p:cNvPr id="26" name="文本框 25">
            <a:extLst>
              <a:ext uri="{FF2B5EF4-FFF2-40B4-BE49-F238E27FC236}">
                <a16:creationId xmlns:a16="http://schemas.microsoft.com/office/drawing/2014/main" id="{5F86B546-940C-5FAB-2C9D-3C685E2B3A04}"/>
              </a:ext>
            </a:extLst>
          </p:cNvPr>
          <p:cNvSpPr txBox="1"/>
          <p:nvPr/>
        </p:nvSpPr>
        <p:spPr>
          <a:xfrm>
            <a:off x="1691148" y="2560255"/>
            <a:ext cx="1107996" cy="369332"/>
          </a:xfrm>
          <a:prstGeom prst="rect">
            <a:avLst/>
          </a:prstGeom>
          <a:noFill/>
        </p:spPr>
        <p:txBody>
          <a:bodyPr wrap="none">
            <a:spAutoFit/>
          </a:bodyPr>
          <a:lstStyle/>
          <a:p>
            <a:r>
              <a:rPr lang="zh-CN" altLang="en-US" dirty="0"/>
              <a:t>美妆护肤</a:t>
            </a:r>
            <a:endParaRPr lang="en-US" altLang="zh-CN" dirty="0"/>
          </a:p>
        </p:txBody>
      </p:sp>
      <p:sp>
        <p:nvSpPr>
          <p:cNvPr id="27" name="文本框 26">
            <a:extLst>
              <a:ext uri="{FF2B5EF4-FFF2-40B4-BE49-F238E27FC236}">
                <a16:creationId xmlns:a16="http://schemas.microsoft.com/office/drawing/2014/main" id="{381E2F63-447D-95D5-3BD8-A713707070B3}"/>
              </a:ext>
            </a:extLst>
          </p:cNvPr>
          <p:cNvSpPr txBox="1"/>
          <p:nvPr/>
        </p:nvSpPr>
        <p:spPr>
          <a:xfrm>
            <a:off x="452547" y="3260976"/>
            <a:ext cx="1107996" cy="369332"/>
          </a:xfrm>
          <a:prstGeom prst="rect">
            <a:avLst/>
          </a:prstGeom>
          <a:noFill/>
        </p:spPr>
        <p:txBody>
          <a:bodyPr wrap="none">
            <a:spAutoFit/>
          </a:bodyPr>
          <a:lstStyle/>
          <a:p>
            <a:r>
              <a:rPr lang="zh-CN" altLang="en-US" dirty="0"/>
              <a:t>居家日用</a:t>
            </a:r>
            <a:endParaRPr lang="en-US" altLang="zh-CN" dirty="0"/>
          </a:p>
        </p:txBody>
      </p:sp>
      <p:sp>
        <p:nvSpPr>
          <p:cNvPr id="28" name="文本框 27">
            <a:extLst>
              <a:ext uri="{FF2B5EF4-FFF2-40B4-BE49-F238E27FC236}">
                <a16:creationId xmlns:a16="http://schemas.microsoft.com/office/drawing/2014/main" id="{50CE3578-BC63-9C49-B649-6B57D9C5CE39}"/>
              </a:ext>
            </a:extLst>
          </p:cNvPr>
          <p:cNvSpPr txBox="1"/>
          <p:nvPr/>
        </p:nvSpPr>
        <p:spPr>
          <a:xfrm>
            <a:off x="1691148" y="3260976"/>
            <a:ext cx="1107996" cy="369332"/>
          </a:xfrm>
          <a:prstGeom prst="rect">
            <a:avLst/>
          </a:prstGeom>
          <a:noFill/>
        </p:spPr>
        <p:txBody>
          <a:bodyPr wrap="none">
            <a:spAutoFit/>
          </a:bodyPr>
          <a:lstStyle/>
          <a:p>
            <a:r>
              <a:rPr lang="zh-CN" altLang="en-US" dirty="0"/>
              <a:t>潮玩玩具</a:t>
            </a:r>
            <a:endParaRPr lang="en-US" altLang="zh-CN" dirty="0"/>
          </a:p>
        </p:txBody>
      </p:sp>
      <p:sp>
        <p:nvSpPr>
          <p:cNvPr id="29" name="文本框 28">
            <a:extLst>
              <a:ext uri="{FF2B5EF4-FFF2-40B4-BE49-F238E27FC236}">
                <a16:creationId xmlns:a16="http://schemas.microsoft.com/office/drawing/2014/main" id="{7355D02F-B1EF-E8B4-B1F8-C8BEF549305C}"/>
              </a:ext>
            </a:extLst>
          </p:cNvPr>
          <p:cNvSpPr txBox="1"/>
          <p:nvPr/>
        </p:nvSpPr>
        <p:spPr>
          <a:xfrm>
            <a:off x="452547" y="3962663"/>
            <a:ext cx="1107996" cy="369332"/>
          </a:xfrm>
          <a:prstGeom prst="rect">
            <a:avLst/>
          </a:prstGeom>
          <a:noFill/>
        </p:spPr>
        <p:txBody>
          <a:bodyPr wrap="none">
            <a:spAutoFit/>
          </a:bodyPr>
          <a:lstStyle/>
          <a:p>
            <a:r>
              <a:rPr lang="zh-CN" altLang="en-US" dirty="0"/>
              <a:t>亲子母婴</a:t>
            </a:r>
            <a:endParaRPr lang="en-US" altLang="zh-CN" dirty="0"/>
          </a:p>
        </p:txBody>
      </p:sp>
      <p:sp>
        <p:nvSpPr>
          <p:cNvPr id="30" name="文本框 29">
            <a:extLst>
              <a:ext uri="{FF2B5EF4-FFF2-40B4-BE49-F238E27FC236}">
                <a16:creationId xmlns:a16="http://schemas.microsoft.com/office/drawing/2014/main" id="{FE8E35B1-F478-8A3F-83C0-8B0A4FD2F035}"/>
              </a:ext>
            </a:extLst>
          </p:cNvPr>
          <p:cNvSpPr txBox="1"/>
          <p:nvPr/>
        </p:nvSpPr>
        <p:spPr>
          <a:xfrm>
            <a:off x="1691148" y="3962663"/>
            <a:ext cx="1107996" cy="369332"/>
          </a:xfrm>
          <a:prstGeom prst="rect">
            <a:avLst/>
          </a:prstGeom>
          <a:noFill/>
        </p:spPr>
        <p:txBody>
          <a:bodyPr wrap="none">
            <a:spAutoFit/>
          </a:bodyPr>
          <a:lstStyle/>
          <a:p>
            <a:r>
              <a:rPr lang="zh-CN" altLang="en-US" dirty="0"/>
              <a:t>餐厨用品</a:t>
            </a:r>
            <a:endParaRPr lang="en-US" altLang="zh-CN" dirty="0"/>
          </a:p>
        </p:txBody>
      </p:sp>
      <p:sp>
        <p:nvSpPr>
          <p:cNvPr id="31" name="文本框 30">
            <a:extLst>
              <a:ext uri="{FF2B5EF4-FFF2-40B4-BE49-F238E27FC236}">
                <a16:creationId xmlns:a16="http://schemas.microsoft.com/office/drawing/2014/main" id="{6BCE1B08-7768-5408-AB9F-66DBBC0B347A}"/>
              </a:ext>
            </a:extLst>
          </p:cNvPr>
          <p:cNvSpPr txBox="1"/>
          <p:nvPr/>
        </p:nvSpPr>
        <p:spPr>
          <a:xfrm>
            <a:off x="535102" y="4661973"/>
            <a:ext cx="942887" cy="369332"/>
          </a:xfrm>
          <a:prstGeom prst="rect">
            <a:avLst/>
          </a:prstGeom>
          <a:noFill/>
        </p:spPr>
        <p:txBody>
          <a:bodyPr wrap="none">
            <a:spAutoFit/>
          </a:bodyPr>
          <a:lstStyle/>
          <a:p>
            <a:r>
              <a:rPr lang="zh-CN" altLang="en-US"/>
              <a:t>数码</a:t>
            </a:r>
            <a:r>
              <a:rPr lang="en-US" altLang="zh-CN"/>
              <a:t>3C</a:t>
            </a:r>
            <a:endParaRPr lang="en-US" altLang="zh-CN" dirty="0"/>
          </a:p>
        </p:txBody>
      </p:sp>
      <p:sp>
        <p:nvSpPr>
          <p:cNvPr id="32" name="文本框 31">
            <a:extLst>
              <a:ext uri="{FF2B5EF4-FFF2-40B4-BE49-F238E27FC236}">
                <a16:creationId xmlns:a16="http://schemas.microsoft.com/office/drawing/2014/main" id="{528624B1-8A12-3B9A-2E74-8E9EAF10B2B7}"/>
              </a:ext>
            </a:extLst>
          </p:cNvPr>
          <p:cNvSpPr txBox="1"/>
          <p:nvPr/>
        </p:nvSpPr>
        <p:spPr>
          <a:xfrm>
            <a:off x="1691148" y="4661973"/>
            <a:ext cx="1107996" cy="369332"/>
          </a:xfrm>
          <a:prstGeom prst="rect">
            <a:avLst/>
          </a:prstGeom>
          <a:noFill/>
        </p:spPr>
        <p:txBody>
          <a:bodyPr wrap="none">
            <a:spAutoFit/>
          </a:bodyPr>
          <a:lstStyle/>
          <a:p>
            <a:r>
              <a:rPr lang="zh-CN" altLang="en-US" dirty="0"/>
              <a:t>运动休闲</a:t>
            </a:r>
            <a:endParaRPr lang="en-US" altLang="zh-CN" dirty="0"/>
          </a:p>
        </p:txBody>
      </p:sp>
      <p:sp>
        <p:nvSpPr>
          <p:cNvPr id="34" name="文本框 33">
            <a:extLst>
              <a:ext uri="{FF2B5EF4-FFF2-40B4-BE49-F238E27FC236}">
                <a16:creationId xmlns:a16="http://schemas.microsoft.com/office/drawing/2014/main" id="{EAA19F93-83FA-ED28-EE9D-D5C441471EFE}"/>
              </a:ext>
            </a:extLst>
          </p:cNvPr>
          <p:cNvSpPr txBox="1"/>
          <p:nvPr/>
        </p:nvSpPr>
        <p:spPr>
          <a:xfrm>
            <a:off x="3314524" y="4680256"/>
            <a:ext cx="2723823" cy="369332"/>
          </a:xfrm>
          <a:prstGeom prst="rect">
            <a:avLst/>
          </a:prstGeom>
          <a:noFill/>
        </p:spPr>
        <p:txBody>
          <a:bodyPr wrap="none">
            <a:spAutoFit/>
          </a:bodyPr>
          <a:lstStyle/>
          <a:p>
            <a:r>
              <a:rPr lang="zh-CN" altLang="en-US" dirty="0"/>
              <a:t>全球数百家设计公司合作</a:t>
            </a:r>
            <a:endParaRPr lang="en-US" altLang="zh-CN" dirty="0"/>
          </a:p>
        </p:txBody>
      </p:sp>
      <p:grpSp>
        <p:nvGrpSpPr>
          <p:cNvPr id="50" name="组合 49">
            <a:extLst>
              <a:ext uri="{FF2B5EF4-FFF2-40B4-BE49-F238E27FC236}">
                <a16:creationId xmlns:a16="http://schemas.microsoft.com/office/drawing/2014/main" id="{CF7C2B5B-9323-CA69-C67C-504FC93030B2}"/>
              </a:ext>
            </a:extLst>
          </p:cNvPr>
          <p:cNvGrpSpPr/>
          <p:nvPr/>
        </p:nvGrpSpPr>
        <p:grpSpPr>
          <a:xfrm>
            <a:off x="3927217" y="2560255"/>
            <a:ext cx="1498437" cy="369332"/>
            <a:chOff x="3614888" y="3067399"/>
            <a:chExt cx="1498437" cy="369332"/>
          </a:xfrm>
        </p:grpSpPr>
        <p:sp>
          <p:nvSpPr>
            <p:cNvPr id="37" name="文本框 36">
              <a:extLst>
                <a:ext uri="{FF2B5EF4-FFF2-40B4-BE49-F238E27FC236}">
                  <a16:creationId xmlns:a16="http://schemas.microsoft.com/office/drawing/2014/main" id="{3AECE40E-2488-3C2F-5865-53E902CE4A62}"/>
                </a:ext>
              </a:extLst>
            </p:cNvPr>
            <p:cNvSpPr txBox="1"/>
            <p:nvPr/>
          </p:nvSpPr>
          <p:spPr>
            <a:xfrm>
              <a:off x="3614888" y="3067399"/>
              <a:ext cx="646331" cy="369332"/>
            </a:xfrm>
            <a:prstGeom prst="rect">
              <a:avLst/>
            </a:prstGeom>
            <a:noFill/>
          </p:spPr>
          <p:txBody>
            <a:bodyPr wrap="none">
              <a:spAutoFit/>
            </a:bodyPr>
            <a:lstStyle/>
            <a:p>
              <a:r>
                <a:rPr lang="zh-CN" altLang="en-US" dirty="0"/>
                <a:t>简约</a:t>
              </a:r>
              <a:endParaRPr lang="en-US" altLang="zh-CN" dirty="0"/>
            </a:p>
          </p:txBody>
        </p:sp>
        <p:sp>
          <p:nvSpPr>
            <p:cNvPr id="38" name="文本框 37">
              <a:extLst>
                <a:ext uri="{FF2B5EF4-FFF2-40B4-BE49-F238E27FC236}">
                  <a16:creationId xmlns:a16="http://schemas.microsoft.com/office/drawing/2014/main" id="{C661FA63-4A3F-7CEB-026B-F6BD495348C3}"/>
                </a:ext>
              </a:extLst>
            </p:cNvPr>
            <p:cNvSpPr txBox="1"/>
            <p:nvPr/>
          </p:nvSpPr>
          <p:spPr>
            <a:xfrm>
              <a:off x="4466994" y="3067399"/>
              <a:ext cx="646331" cy="369332"/>
            </a:xfrm>
            <a:prstGeom prst="rect">
              <a:avLst/>
            </a:prstGeom>
            <a:noFill/>
          </p:spPr>
          <p:txBody>
            <a:bodyPr wrap="none">
              <a:spAutoFit/>
            </a:bodyPr>
            <a:lstStyle/>
            <a:p>
              <a:r>
                <a:rPr lang="zh-CN" altLang="en-US"/>
                <a:t>时尚</a:t>
              </a:r>
              <a:endParaRPr lang="en-US" altLang="zh-CN" dirty="0"/>
            </a:p>
          </p:txBody>
        </p:sp>
      </p:grpSp>
      <p:sp>
        <p:nvSpPr>
          <p:cNvPr id="39" name="文本框 38">
            <a:extLst>
              <a:ext uri="{FF2B5EF4-FFF2-40B4-BE49-F238E27FC236}">
                <a16:creationId xmlns:a16="http://schemas.microsoft.com/office/drawing/2014/main" id="{AB342516-CD55-C951-A3FC-0F55D2D4A166}"/>
              </a:ext>
            </a:extLst>
          </p:cNvPr>
          <p:cNvSpPr txBox="1"/>
          <p:nvPr/>
        </p:nvSpPr>
        <p:spPr>
          <a:xfrm>
            <a:off x="3429940" y="3962663"/>
            <a:ext cx="2492990" cy="369332"/>
          </a:xfrm>
          <a:prstGeom prst="rect">
            <a:avLst/>
          </a:prstGeom>
          <a:noFill/>
        </p:spPr>
        <p:txBody>
          <a:bodyPr wrap="none">
            <a:spAutoFit/>
          </a:bodyPr>
          <a:lstStyle/>
          <a:p>
            <a:r>
              <a:rPr lang="zh-CN" altLang="en-US" dirty="0"/>
              <a:t>符合年轻消费者的审美</a:t>
            </a:r>
            <a:endParaRPr lang="en-US" altLang="zh-CN" dirty="0"/>
          </a:p>
        </p:txBody>
      </p:sp>
      <p:sp>
        <p:nvSpPr>
          <p:cNvPr id="41" name="文本框 40">
            <a:extLst>
              <a:ext uri="{FF2B5EF4-FFF2-40B4-BE49-F238E27FC236}">
                <a16:creationId xmlns:a16="http://schemas.microsoft.com/office/drawing/2014/main" id="{B62654B8-844C-89C5-5519-CD06534AFD82}"/>
              </a:ext>
            </a:extLst>
          </p:cNvPr>
          <p:cNvSpPr txBox="1"/>
          <p:nvPr/>
        </p:nvSpPr>
        <p:spPr>
          <a:xfrm>
            <a:off x="6563742" y="2560255"/>
            <a:ext cx="2031325" cy="369332"/>
          </a:xfrm>
          <a:prstGeom prst="rect">
            <a:avLst/>
          </a:prstGeom>
          <a:noFill/>
        </p:spPr>
        <p:txBody>
          <a:bodyPr wrap="none">
            <a:spAutoFit/>
          </a:bodyPr>
          <a:lstStyle/>
          <a:p>
            <a:r>
              <a:rPr lang="zh-CN" altLang="en-US" dirty="0"/>
              <a:t>严格把控产品质量</a:t>
            </a:r>
            <a:endParaRPr lang="en-US" altLang="zh-CN" dirty="0"/>
          </a:p>
        </p:txBody>
      </p:sp>
      <p:sp>
        <p:nvSpPr>
          <p:cNvPr id="42" name="文本框 41">
            <a:extLst>
              <a:ext uri="{FF2B5EF4-FFF2-40B4-BE49-F238E27FC236}">
                <a16:creationId xmlns:a16="http://schemas.microsoft.com/office/drawing/2014/main" id="{E06F4DB8-2193-C0F6-4716-641E338FA6CA}"/>
              </a:ext>
            </a:extLst>
          </p:cNvPr>
          <p:cNvSpPr txBox="1"/>
          <p:nvPr/>
        </p:nvSpPr>
        <p:spPr>
          <a:xfrm>
            <a:off x="6794574" y="3260976"/>
            <a:ext cx="1569660" cy="369332"/>
          </a:xfrm>
          <a:prstGeom prst="rect">
            <a:avLst/>
          </a:prstGeom>
          <a:noFill/>
        </p:spPr>
        <p:txBody>
          <a:bodyPr wrap="none">
            <a:spAutoFit/>
          </a:bodyPr>
          <a:lstStyle/>
          <a:p>
            <a:r>
              <a:rPr lang="zh-CN" altLang="en-US"/>
              <a:t>符合相关标准</a:t>
            </a:r>
            <a:endParaRPr lang="en-US" altLang="zh-CN" dirty="0"/>
          </a:p>
        </p:txBody>
      </p:sp>
      <p:sp>
        <p:nvSpPr>
          <p:cNvPr id="43" name="文本框 42">
            <a:extLst>
              <a:ext uri="{FF2B5EF4-FFF2-40B4-BE49-F238E27FC236}">
                <a16:creationId xmlns:a16="http://schemas.microsoft.com/office/drawing/2014/main" id="{EE017D28-F6C1-FC2A-EFC9-ED64D9906980}"/>
              </a:ext>
            </a:extLst>
          </p:cNvPr>
          <p:cNvSpPr txBox="1"/>
          <p:nvPr/>
        </p:nvSpPr>
        <p:spPr>
          <a:xfrm>
            <a:off x="6679158" y="3962663"/>
            <a:ext cx="1800493" cy="369332"/>
          </a:xfrm>
          <a:prstGeom prst="rect">
            <a:avLst/>
          </a:prstGeom>
          <a:noFill/>
        </p:spPr>
        <p:txBody>
          <a:bodyPr wrap="none">
            <a:spAutoFit/>
          </a:bodyPr>
          <a:lstStyle/>
          <a:p>
            <a:r>
              <a:rPr lang="zh-CN" altLang="en-US"/>
              <a:t>满足</a:t>
            </a:r>
            <a:r>
              <a:rPr lang="zh-CN" altLang="en-US" dirty="0"/>
              <a:t>消费者期望</a:t>
            </a:r>
            <a:endParaRPr lang="en-US" altLang="zh-CN" dirty="0"/>
          </a:p>
        </p:txBody>
      </p:sp>
      <p:sp>
        <p:nvSpPr>
          <p:cNvPr id="45" name="文本框 44">
            <a:extLst>
              <a:ext uri="{FF2B5EF4-FFF2-40B4-BE49-F238E27FC236}">
                <a16:creationId xmlns:a16="http://schemas.microsoft.com/office/drawing/2014/main" id="{51E43622-8067-44EA-9D21-7DD881E90D23}"/>
              </a:ext>
            </a:extLst>
          </p:cNvPr>
          <p:cNvSpPr txBox="1"/>
          <p:nvPr/>
        </p:nvSpPr>
        <p:spPr>
          <a:xfrm>
            <a:off x="9606412" y="2560255"/>
            <a:ext cx="2045753" cy="369332"/>
          </a:xfrm>
          <a:prstGeom prst="rect">
            <a:avLst/>
          </a:prstGeom>
          <a:noFill/>
        </p:spPr>
        <p:txBody>
          <a:bodyPr wrap="none">
            <a:spAutoFit/>
          </a:bodyPr>
          <a:lstStyle/>
          <a:p>
            <a:r>
              <a:rPr lang="zh-CN" altLang="en-US" dirty="0"/>
              <a:t>每月上新</a:t>
            </a:r>
            <a:r>
              <a:rPr lang="en-US" altLang="zh-CN" dirty="0"/>
              <a:t>900</a:t>
            </a:r>
            <a:r>
              <a:rPr lang="en-US" altLang="zh-CN"/>
              <a:t>+sku</a:t>
            </a:r>
            <a:endParaRPr lang="en-US" altLang="zh-CN" dirty="0"/>
          </a:p>
        </p:txBody>
      </p:sp>
      <p:sp>
        <p:nvSpPr>
          <p:cNvPr id="46" name="文本框 45">
            <a:extLst>
              <a:ext uri="{FF2B5EF4-FFF2-40B4-BE49-F238E27FC236}">
                <a16:creationId xmlns:a16="http://schemas.microsoft.com/office/drawing/2014/main" id="{D9233B5E-A512-3E55-3C16-6E4E5C244A76}"/>
              </a:ext>
            </a:extLst>
          </p:cNvPr>
          <p:cNvSpPr txBox="1"/>
          <p:nvPr/>
        </p:nvSpPr>
        <p:spPr>
          <a:xfrm>
            <a:off x="9766712" y="3260976"/>
            <a:ext cx="1725152" cy="369332"/>
          </a:xfrm>
          <a:prstGeom prst="rect">
            <a:avLst/>
          </a:prstGeom>
          <a:noFill/>
        </p:spPr>
        <p:txBody>
          <a:bodyPr wrap="none">
            <a:spAutoFit/>
          </a:bodyPr>
          <a:lstStyle/>
          <a:p>
            <a:r>
              <a:rPr lang="zh-CN" altLang="en-US"/>
              <a:t>共有</a:t>
            </a:r>
            <a:r>
              <a:rPr lang="en-US" altLang="zh-CN" dirty="0"/>
              <a:t>9000</a:t>
            </a:r>
            <a:r>
              <a:rPr lang="en-US" altLang="zh-CN"/>
              <a:t>+sku</a:t>
            </a:r>
            <a:endParaRPr lang="en-US" altLang="zh-CN" dirty="0"/>
          </a:p>
        </p:txBody>
      </p:sp>
      <p:sp>
        <p:nvSpPr>
          <p:cNvPr id="47" name="文本框 46">
            <a:extLst>
              <a:ext uri="{FF2B5EF4-FFF2-40B4-BE49-F238E27FC236}">
                <a16:creationId xmlns:a16="http://schemas.microsoft.com/office/drawing/2014/main" id="{B36FDB94-CDD9-79B0-3D00-80F6FF98483E}"/>
              </a:ext>
            </a:extLst>
          </p:cNvPr>
          <p:cNvSpPr txBox="1"/>
          <p:nvPr/>
        </p:nvSpPr>
        <p:spPr>
          <a:xfrm>
            <a:off x="9632060" y="3962663"/>
            <a:ext cx="1994457" cy="369332"/>
          </a:xfrm>
          <a:prstGeom prst="rect">
            <a:avLst/>
          </a:prstGeom>
          <a:noFill/>
        </p:spPr>
        <p:txBody>
          <a:bodyPr wrap="none">
            <a:spAutoFit/>
          </a:bodyPr>
          <a:lstStyle/>
          <a:p>
            <a:r>
              <a:rPr lang="zh-CN" altLang="en-US" dirty="0"/>
              <a:t>每月新品占比</a:t>
            </a:r>
            <a:r>
              <a:rPr lang="en-US" altLang="zh-CN" dirty="0"/>
              <a:t>10%</a:t>
            </a:r>
          </a:p>
        </p:txBody>
      </p:sp>
      <p:grpSp>
        <p:nvGrpSpPr>
          <p:cNvPr id="63" name="组合 62">
            <a:extLst>
              <a:ext uri="{FF2B5EF4-FFF2-40B4-BE49-F238E27FC236}">
                <a16:creationId xmlns:a16="http://schemas.microsoft.com/office/drawing/2014/main" id="{BA31657F-27D4-8469-FB84-50FF0D159F59}"/>
              </a:ext>
            </a:extLst>
          </p:cNvPr>
          <p:cNvGrpSpPr/>
          <p:nvPr/>
        </p:nvGrpSpPr>
        <p:grpSpPr>
          <a:xfrm>
            <a:off x="348444" y="1700807"/>
            <a:ext cx="2594692" cy="216025"/>
            <a:chOff x="392088" y="1700807"/>
            <a:chExt cx="2594692" cy="216025"/>
          </a:xfrm>
        </p:grpSpPr>
        <p:cxnSp>
          <p:nvCxnSpPr>
            <p:cNvPr id="52" name="直接连接符 51">
              <a:extLst>
                <a:ext uri="{FF2B5EF4-FFF2-40B4-BE49-F238E27FC236}">
                  <a16:creationId xmlns:a16="http://schemas.microsoft.com/office/drawing/2014/main" id="{ADC8FDA4-BC37-E364-07BE-50A845AB7035}"/>
                </a:ext>
              </a:extLst>
            </p:cNvPr>
            <p:cNvCxnSpPr>
              <a:cxnSpLocks/>
            </p:cNvCxnSpPr>
            <p:nvPr/>
          </p:nvCxnSpPr>
          <p:spPr>
            <a:xfrm>
              <a:off x="392088" y="1808819"/>
              <a:ext cx="2594692"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1767423F-0ABB-3EDC-7725-466C04CF962F}"/>
                </a:ext>
              </a:extLst>
            </p:cNvPr>
            <p:cNvCxnSpPr>
              <a:cxnSpLocks/>
            </p:cNvCxnSpPr>
            <p:nvPr/>
          </p:nvCxnSpPr>
          <p:spPr>
            <a:xfrm>
              <a:off x="2976736" y="1700807"/>
              <a:ext cx="0" cy="21602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1D7149E3-7183-7D2D-94A2-CCC1504E2703}"/>
                </a:ext>
              </a:extLst>
            </p:cNvPr>
            <p:cNvCxnSpPr>
              <a:cxnSpLocks/>
            </p:cNvCxnSpPr>
            <p:nvPr/>
          </p:nvCxnSpPr>
          <p:spPr>
            <a:xfrm>
              <a:off x="400411" y="1700807"/>
              <a:ext cx="0" cy="21602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64" name="组合 63">
            <a:extLst>
              <a:ext uri="{FF2B5EF4-FFF2-40B4-BE49-F238E27FC236}">
                <a16:creationId xmlns:a16="http://schemas.microsoft.com/office/drawing/2014/main" id="{DA397355-7AD0-4B93-E92A-3E20FD17004F}"/>
              </a:ext>
            </a:extLst>
          </p:cNvPr>
          <p:cNvGrpSpPr/>
          <p:nvPr/>
        </p:nvGrpSpPr>
        <p:grpSpPr>
          <a:xfrm>
            <a:off x="3315251" y="1700807"/>
            <a:ext cx="2594692" cy="216025"/>
            <a:chOff x="392088" y="1700807"/>
            <a:chExt cx="2594692" cy="216025"/>
          </a:xfrm>
        </p:grpSpPr>
        <p:cxnSp>
          <p:nvCxnSpPr>
            <p:cNvPr id="65" name="直接连接符 64">
              <a:extLst>
                <a:ext uri="{FF2B5EF4-FFF2-40B4-BE49-F238E27FC236}">
                  <a16:creationId xmlns:a16="http://schemas.microsoft.com/office/drawing/2014/main" id="{6E4223C3-A8F4-6C23-12CA-922C6E7D5589}"/>
                </a:ext>
              </a:extLst>
            </p:cNvPr>
            <p:cNvCxnSpPr>
              <a:cxnSpLocks/>
            </p:cNvCxnSpPr>
            <p:nvPr/>
          </p:nvCxnSpPr>
          <p:spPr>
            <a:xfrm>
              <a:off x="392088" y="1808819"/>
              <a:ext cx="259469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389B5D97-BECE-7882-66C5-A7C7470CCC5D}"/>
                </a:ext>
              </a:extLst>
            </p:cNvPr>
            <p:cNvCxnSpPr>
              <a:cxnSpLocks/>
            </p:cNvCxnSpPr>
            <p:nvPr/>
          </p:nvCxnSpPr>
          <p:spPr>
            <a:xfrm>
              <a:off x="2976736" y="1700807"/>
              <a:ext cx="0" cy="2160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9377CBD-3C63-AAFF-455A-E9D9B3B64E7D}"/>
                </a:ext>
              </a:extLst>
            </p:cNvPr>
            <p:cNvCxnSpPr>
              <a:cxnSpLocks/>
            </p:cNvCxnSpPr>
            <p:nvPr/>
          </p:nvCxnSpPr>
          <p:spPr>
            <a:xfrm>
              <a:off x="400411" y="1700807"/>
              <a:ext cx="0" cy="21602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8" name="组合 67">
            <a:extLst>
              <a:ext uri="{FF2B5EF4-FFF2-40B4-BE49-F238E27FC236}">
                <a16:creationId xmlns:a16="http://schemas.microsoft.com/office/drawing/2014/main" id="{D7688258-2DD1-0044-E49E-478FBB52B95F}"/>
              </a:ext>
            </a:extLst>
          </p:cNvPr>
          <p:cNvGrpSpPr/>
          <p:nvPr/>
        </p:nvGrpSpPr>
        <p:grpSpPr>
          <a:xfrm>
            <a:off x="6282058" y="1700807"/>
            <a:ext cx="2594692" cy="216025"/>
            <a:chOff x="392088" y="1700807"/>
            <a:chExt cx="2594692" cy="216025"/>
          </a:xfrm>
        </p:grpSpPr>
        <p:cxnSp>
          <p:nvCxnSpPr>
            <p:cNvPr id="69" name="直接连接符 68">
              <a:extLst>
                <a:ext uri="{FF2B5EF4-FFF2-40B4-BE49-F238E27FC236}">
                  <a16:creationId xmlns:a16="http://schemas.microsoft.com/office/drawing/2014/main" id="{9A54894A-B530-3800-7844-97CB3B50090B}"/>
                </a:ext>
              </a:extLst>
            </p:cNvPr>
            <p:cNvCxnSpPr>
              <a:cxnSpLocks/>
            </p:cNvCxnSpPr>
            <p:nvPr/>
          </p:nvCxnSpPr>
          <p:spPr>
            <a:xfrm>
              <a:off x="392088" y="1808819"/>
              <a:ext cx="2594692"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21B27F0-7ACB-B099-F226-C0F4AD4AA8FD}"/>
                </a:ext>
              </a:extLst>
            </p:cNvPr>
            <p:cNvCxnSpPr>
              <a:cxnSpLocks/>
            </p:cNvCxnSpPr>
            <p:nvPr/>
          </p:nvCxnSpPr>
          <p:spPr>
            <a:xfrm>
              <a:off x="2976736" y="1700807"/>
              <a:ext cx="0" cy="216025"/>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2E19B453-0568-1712-1167-C8FBD2CB7CB4}"/>
                </a:ext>
              </a:extLst>
            </p:cNvPr>
            <p:cNvCxnSpPr>
              <a:cxnSpLocks/>
            </p:cNvCxnSpPr>
            <p:nvPr/>
          </p:nvCxnSpPr>
          <p:spPr>
            <a:xfrm>
              <a:off x="400411" y="1700807"/>
              <a:ext cx="0" cy="216025"/>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grpSp>
        <p:nvGrpSpPr>
          <p:cNvPr id="72" name="组合 71">
            <a:extLst>
              <a:ext uri="{FF2B5EF4-FFF2-40B4-BE49-F238E27FC236}">
                <a16:creationId xmlns:a16="http://schemas.microsoft.com/office/drawing/2014/main" id="{79020B19-35B8-9350-622B-094169C6DE73}"/>
              </a:ext>
            </a:extLst>
          </p:cNvPr>
          <p:cNvGrpSpPr/>
          <p:nvPr/>
        </p:nvGrpSpPr>
        <p:grpSpPr>
          <a:xfrm>
            <a:off x="9248864" y="1700807"/>
            <a:ext cx="2594692" cy="216025"/>
            <a:chOff x="392088" y="1700807"/>
            <a:chExt cx="2594692" cy="216025"/>
          </a:xfrm>
        </p:grpSpPr>
        <p:cxnSp>
          <p:nvCxnSpPr>
            <p:cNvPr id="73" name="直接连接符 72">
              <a:extLst>
                <a:ext uri="{FF2B5EF4-FFF2-40B4-BE49-F238E27FC236}">
                  <a16:creationId xmlns:a16="http://schemas.microsoft.com/office/drawing/2014/main" id="{18DD595C-648A-B182-C3B4-1493B5D8EE34}"/>
                </a:ext>
              </a:extLst>
            </p:cNvPr>
            <p:cNvCxnSpPr>
              <a:cxnSpLocks/>
            </p:cNvCxnSpPr>
            <p:nvPr/>
          </p:nvCxnSpPr>
          <p:spPr>
            <a:xfrm>
              <a:off x="392088" y="1808819"/>
              <a:ext cx="2594692"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B7A10675-8C88-A824-1970-210140F2D4EC}"/>
                </a:ext>
              </a:extLst>
            </p:cNvPr>
            <p:cNvCxnSpPr>
              <a:cxnSpLocks/>
            </p:cNvCxnSpPr>
            <p:nvPr/>
          </p:nvCxnSpPr>
          <p:spPr>
            <a:xfrm>
              <a:off x="2976736" y="1700807"/>
              <a:ext cx="0" cy="2160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BC5FCC13-F034-0BE4-1426-5C204158DD5E}"/>
                </a:ext>
              </a:extLst>
            </p:cNvPr>
            <p:cNvCxnSpPr>
              <a:cxnSpLocks/>
            </p:cNvCxnSpPr>
            <p:nvPr/>
          </p:nvCxnSpPr>
          <p:spPr>
            <a:xfrm>
              <a:off x="400411" y="1700807"/>
              <a:ext cx="0" cy="2160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sp>
        <p:nvSpPr>
          <p:cNvPr id="76" name="椭圆 75">
            <a:extLst>
              <a:ext uri="{FF2B5EF4-FFF2-40B4-BE49-F238E27FC236}">
                <a16:creationId xmlns:a16="http://schemas.microsoft.com/office/drawing/2014/main" id="{80C96639-7D48-A848-5088-9347722C30BB}"/>
              </a:ext>
            </a:extLst>
          </p:cNvPr>
          <p:cNvSpPr/>
          <p:nvPr/>
        </p:nvSpPr>
        <p:spPr>
          <a:xfrm>
            <a:off x="1177739" y="1340768"/>
            <a:ext cx="936102" cy="936102"/>
          </a:xfrm>
          <a:prstGeom prst="ellipse">
            <a:avLst/>
          </a:prstGeom>
          <a:gradFill flip="none" rotWithShape="1">
            <a:gsLst>
              <a:gs pos="0">
                <a:schemeClr val="accent2">
                  <a:lumMod val="26000"/>
                  <a:lumOff val="74000"/>
                </a:schemeClr>
              </a:gs>
              <a:gs pos="33000">
                <a:schemeClr val="accent2"/>
              </a:gs>
              <a:gs pos="68000">
                <a:schemeClr val="accent2"/>
              </a:gs>
              <a:gs pos="100000">
                <a:schemeClr val="accent2">
                  <a:alpha val="0"/>
                </a:schemeClr>
              </a:gs>
            </a:gsLst>
            <a:path path="circle">
              <a:fillToRect l="100000" t="100000"/>
            </a:path>
            <a:tileRect r="-100000" b="-100000"/>
          </a:gradFill>
          <a:ln>
            <a:noFill/>
          </a:ln>
          <a:effectLst>
            <a:outerShdw blurRad="50800" dist="165100" dir="5400000" sx="94000" sy="94000" algn="t" rotWithShape="0">
              <a:schemeClr val="accent2">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FCD111A-7327-985D-666A-B79002867A3E}"/>
              </a:ext>
            </a:extLst>
          </p:cNvPr>
          <p:cNvSpPr/>
          <p:nvPr/>
        </p:nvSpPr>
        <p:spPr>
          <a:xfrm>
            <a:off x="4144546" y="1340768"/>
            <a:ext cx="936102" cy="936102"/>
          </a:xfrm>
          <a:prstGeom prst="ellipse">
            <a:avLst/>
          </a:prstGeom>
          <a:gradFill>
            <a:gsLst>
              <a:gs pos="0">
                <a:schemeClr val="bg1"/>
              </a:gs>
              <a:gs pos="33000">
                <a:schemeClr val="accent1"/>
              </a:gs>
              <a:gs pos="68000">
                <a:schemeClr val="accent1"/>
              </a:gs>
              <a:gs pos="100000">
                <a:schemeClr val="bg1"/>
              </a:gs>
            </a:gsLst>
            <a:path path="circle">
              <a:fillToRect l="100000" t="100000"/>
            </a:path>
          </a:gradFill>
          <a:ln>
            <a:noFill/>
          </a:ln>
          <a:effectLst>
            <a:outerShdw blurRad="50800" dist="165100" dir="5400000" sx="94000" sy="94000" algn="t"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DD0D27C-0555-816D-25A5-6E446120236E}"/>
              </a:ext>
            </a:extLst>
          </p:cNvPr>
          <p:cNvSpPr/>
          <p:nvPr/>
        </p:nvSpPr>
        <p:spPr>
          <a:xfrm>
            <a:off x="7111353" y="1340768"/>
            <a:ext cx="936102" cy="936102"/>
          </a:xfrm>
          <a:prstGeom prst="ellipse">
            <a:avLst/>
          </a:prstGeom>
          <a:gradFill>
            <a:gsLst>
              <a:gs pos="0">
                <a:schemeClr val="bg1"/>
              </a:gs>
              <a:gs pos="33000">
                <a:schemeClr val="accent3"/>
              </a:gs>
              <a:gs pos="68000">
                <a:schemeClr val="accent3"/>
              </a:gs>
              <a:gs pos="100000">
                <a:schemeClr val="bg1"/>
              </a:gs>
            </a:gsLst>
            <a:path path="circle">
              <a:fillToRect l="100000" t="100000"/>
            </a:path>
          </a:gradFill>
          <a:ln>
            <a:noFill/>
          </a:ln>
          <a:effectLst>
            <a:outerShdw blurRad="50800" dist="165100" dir="5400000" sx="94000" sy="94000" algn="t" rotWithShape="0">
              <a:schemeClr val="accent3">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CEAA11AA-5A76-74DF-51BE-AD6F98F2CF36}"/>
              </a:ext>
            </a:extLst>
          </p:cNvPr>
          <p:cNvSpPr/>
          <p:nvPr/>
        </p:nvSpPr>
        <p:spPr>
          <a:xfrm>
            <a:off x="10078159" y="1340768"/>
            <a:ext cx="936102" cy="936102"/>
          </a:xfrm>
          <a:prstGeom prst="ellipse">
            <a:avLst/>
          </a:prstGeom>
          <a:gradFill>
            <a:gsLst>
              <a:gs pos="0">
                <a:schemeClr val="bg1"/>
              </a:gs>
              <a:gs pos="33000">
                <a:schemeClr val="accent4"/>
              </a:gs>
              <a:gs pos="68000">
                <a:schemeClr val="accent4"/>
              </a:gs>
              <a:gs pos="100000">
                <a:schemeClr val="bg1"/>
              </a:gs>
            </a:gsLst>
            <a:path path="circle">
              <a:fillToRect l="100000" t="100000"/>
            </a:path>
          </a:gradFill>
          <a:ln>
            <a:noFill/>
          </a:ln>
          <a:effectLst>
            <a:outerShdw blurRad="50800" dist="165100" dir="5400000" sx="94000" sy="94000" algn="t" rotWithShape="0">
              <a:schemeClr val="accent4">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31F038D0-DC51-BFBD-AB16-C5CD8FEAF24C}"/>
              </a:ext>
            </a:extLst>
          </p:cNvPr>
          <p:cNvSpPr txBox="1"/>
          <p:nvPr/>
        </p:nvSpPr>
        <p:spPr>
          <a:xfrm>
            <a:off x="1302585" y="1454876"/>
            <a:ext cx="697627" cy="707886"/>
          </a:xfrm>
          <a:prstGeom prst="rect">
            <a:avLst/>
          </a:prstGeom>
          <a:noFill/>
        </p:spPr>
        <p:txBody>
          <a:bodyPr wrap="none" rtlCol="0">
            <a:spAutoFit/>
          </a:bodyPr>
          <a:lstStyle/>
          <a:p>
            <a:pPr algn="ctr"/>
            <a:r>
              <a:rPr lang="zh-CN" altLang="en-US" sz="2000" dirty="0">
                <a:solidFill>
                  <a:schemeClr val="bg1"/>
                </a:solidFill>
                <a:latin typeface="+mj-ea"/>
                <a:ea typeface="+mj-ea"/>
              </a:rPr>
              <a:t>产品</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丰富</a:t>
            </a:r>
          </a:p>
        </p:txBody>
      </p:sp>
      <p:sp>
        <p:nvSpPr>
          <p:cNvPr id="21" name="文本框 20">
            <a:extLst>
              <a:ext uri="{FF2B5EF4-FFF2-40B4-BE49-F238E27FC236}">
                <a16:creationId xmlns:a16="http://schemas.microsoft.com/office/drawing/2014/main" id="{E17197E4-B7B3-1FCB-5B33-07412233FCDC}"/>
              </a:ext>
            </a:extLst>
          </p:cNvPr>
          <p:cNvSpPr txBox="1"/>
          <p:nvPr/>
        </p:nvSpPr>
        <p:spPr>
          <a:xfrm>
            <a:off x="4255876" y="1454876"/>
            <a:ext cx="697627" cy="707886"/>
          </a:xfrm>
          <a:prstGeom prst="rect">
            <a:avLst/>
          </a:prstGeom>
          <a:noFill/>
        </p:spPr>
        <p:txBody>
          <a:bodyPr wrap="none" rtlCol="0">
            <a:spAutoFit/>
          </a:bodyPr>
          <a:lstStyle/>
          <a:p>
            <a:pPr algn="ctr"/>
            <a:r>
              <a:rPr lang="zh-CN" altLang="en-US" sz="2000" dirty="0">
                <a:solidFill>
                  <a:schemeClr val="bg1"/>
                </a:solidFill>
                <a:latin typeface="+mj-ea"/>
                <a:ea typeface="+mj-ea"/>
              </a:rPr>
              <a:t>设计</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新颖</a:t>
            </a:r>
          </a:p>
        </p:txBody>
      </p:sp>
      <p:sp>
        <p:nvSpPr>
          <p:cNvPr id="22" name="文本框 21">
            <a:extLst>
              <a:ext uri="{FF2B5EF4-FFF2-40B4-BE49-F238E27FC236}">
                <a16:creationId xmlns:a16="http://schemas.microsoft.com/office/drawing/2014/main" id="{5F74C9CA-A314-B1C9-2F3E-6AFDB6A092B8}"/>
              </a:ext>
            </a:extLst>
          </p:cNvPr>
          <p:cNvSpPr txBox="1"/>
          <p:nvPr/>
        </p:nvSpPr>
        <p:spPr>
          <a:xfrm>
            <a:off x="7243020" y="1454876"/>
            <a:ext cx="697627" cy="707886"/>
          </a:xfrm>
          <a:prstGeom prst="rect">
            <a:avLst/>
          </a:prstGeom>
          <a:noFill/>
        </p:spPr>
        <p:txBody>
          <a:bodyPr wrap="none" rtlCol="0">
            <a:spAutoFit/>
          </a:bodyPr>
          <a:lstStyle/>
          <a:p>
            <a:pPr algn="ctr"/>
            <a:r>
              <a:rPr lang="zh-CN" altLang="en-US" sz="2000" dirty="0">
                <a:solidFill>
                  <a:schemeClr val="bg1"/>
                </a:solidFill>
                <a:latin typeface="+mj-ea"/>
                <a:ea typeface="+mj-ea"/>
              </a:rPr>
              <a:t>品质</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保障</a:t>
            </a:r>
          </a:p>
        </p:txBody>
      </p:sp>
      <p:sp>
        <p:nvSpPr>
          <p:cNvPr id="23" name="文本框 22">
            <a:extLst>
              <a:ext uri="{FF2B5EF4-FFF2-40B4-BE49-F238E27FC236}">
                <a16:creationId xmlns:a16="http://schemas.microsoft.com/office/drawing/2014/main" id="{63DCEEFB-F9E5-5B13-8404-A74A6ECB0894}"/>
              </a:ext>
            </a:extLst>
          </p:cNvPr>
          <p:cNvSpPr txBox="1"/>
          <p:nvPr/>
        </p:nvSpPr>
        <p:spPr>
          <a:xfrm>
            <a:off x="10197396" y="1454876"/>
            <a:ext cx="697627" cy="707886"/>
          </a:xfrm>
          <a:prstGeom prst="rect">
            <a:avLst/>
          </a:prstGeom>
          <a:noFill/>
        </p:spPr>
        <p:txBody>
          <a:bodyPr wrap="none" rtlCol="0">
            <a:spAutoFit/>
          </a:bodyPr>
          <a:lstStyle/>
          <a:p>
            <a:pPr algn="ctr"/>
            <a:r>
              <a:rPr lang="zh-CN" altLang="en-US" sz="2000" dirty="0">
                <a:solidFill>
                  <a:schemeClr val="bg1"/>
                </a:solidFill>
                <a:latin typeface="+mj-ea"/>
                <a:ea typeface="+mj-ea"/>
              </a:rPr>
              <a:t>快速</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迭代</a:t>
            </a:r>
          </a:p>
        </p:txBody>
      </p:sp>
      <p:sp>
        <p:nvSpPr>
          <p:cNvPr id="84" name="矩形 83">
            <a:extLst>
              <a:ext uri="{FF2B5EF4-FFF2-40B4-BE49-F238E27FC236}">
                <a16:creationId xmlns:a16="http://schemas.microsoft.com/office/drawing/2014/main" id="{532CDDDF-3DE7-74C4-8D00-A8509EA8D679}"/>
              </a:ext>
            </a:extLst>
          </p:cNvPr>
          <p:cNvSpPr/>
          <p:nvPr/>
        </p:nvSpPr>
        <p:spPr>
          <a:xfrm>
            <a:off x="0" y="5589240"/>
            <a:ext cx="12192000" cy="1268760"/>
          </a:xfrm>
          <a:prstGeom prst="rect">
            <a:avLst/>
          </a:prstGeom>
          <a:gradFill flip="none" rotWithShape="1">
            <a:gsLst>
              <a:gs pos="0">
                <a:schemeClr val="accent1">
                  <a:alpha val="46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1499DBE-F727-C564-086C-E2132AFC8F5F}"/>
              </a:ext>
            </a:extLst>
          </p:cNvPr>
          <p:cNvSpPr txBox="1"/>
          <p:nvPr/>
        </p:nvSpPr>
        <p:spPr>
          <a:xfrm>
            <a:off x="4222442" y="5932067"/>
            <a:ext cx="3747116" cy="461665"/>
          </a:xfrm>
          <a:prstGeom prst="rect">
            <a:avLst/>
          </a:prstGeom>
          <a:noFill/>
        </p:spPr>
        <p:txBody>
          <a:bodyPr wrap="none">
            <a:spAutoFit/>
          </a:bodyPr>
          <a:lstStyle/>
          <a:p>
            <a:r>
              <a:rPr lang="en-US" altLang="zh-CN" sz="2400" dirty="0">
                <a:solidFill>
                  <a:schemeClr val="bg1"/>
                </a:solidFill>
                <a:latin typeface="+mj-ea"/>
                <a:ea typeface="+mj-ea"/>
              </a:rPr>
              <a:t>11</a:t>
            </a:r>
            <a:r>
              <a:rPr lang="zh-CN" altLang="en-US" sz="2400" dirty="0">
                <a:solidFill>
                  <a:schemeClr val="bg1"/>
                </a:solidFill>
                <a:latin typeface="+mj-ea"/>
                <a:ea typeface="+mj-ea"/>
              </a:rPr>
              <a:t>个品类，超</a:t>
            </a:r>
            <a:r>
              <a:rPr lang="en-US" altLang="zh-CN" sz="2400" dirty="0">
                <a:solidFill>
                  <a:schemeClr val="bg1"/>
                </a:solidFill>
                <a:latin typeface="+mj-ea"/>
                <a:ea typeface="+mj-ea"/>
              </a:rPr>
              <a:t>9000</a:t>
            </a:r>
            <a:r>
              <a:rPr lang="zh-CN" altLang="en-US" sz="2400" dirty="0">
                <a:solidFill>
                  <a:schemeClr val="bg1"/>
                </a:solidFill>
                <a:latin typeface="+mj-ea"/>
                <a:ea typeface="+mj-ea"/>
              </a:rPr>
              <a:t>个</a:t>
            </a:r>
            <a:r>
              <a:rPr lang="en-US" altLang="zh-CN" sz="2400" dirty="0">
                <a:solidFill>
                  <a:schemeClr val="bg1"/>
                </a:solidFill>
                <a:latin typeface="+mj-ea"/>
                <a:ea typeface="+mj-ea"/>
              </a:rPr>
              <a:t>SKU</a:t>
            </a:r>
          </a:p>
        </p:txBody>
      </p:sp>
    </p:spTree>
    <p:extLst>
      <p:ext uri="{BB962C8B-B14F-4D97-AF65-F5344CB8AC3E}">
        <p14:creationId xmlns:p14="http://schemas.microsoft.com/office/powerpoint/2010/main" val="3519879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形状&#10;&#10;描述已自动生成">
            <a:extLst>
              <a:ext uri="{FF2B5EF4-FFF2-40B4-BE49-F238E27FC236}">
                <a16:creationId xmlns:a16="http://schemas.microsoft.com/office/drawing/2014/main" id="{2654B4FE-2C4C-8684-EA1B-880F2A77B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4" y="987264"/>
            <a:ext cx="2836192" cy="3180164"/>
          </a:xfrm>
          <a:prstGeom prst="rect">
            <a:avLst/>
          </a:prstGeom>
        </p:spPr>
      </p:pic>
      <p:sp>
        <p:nvSpPr>
          <p:cNvPr id="3" name="矩形 2">
            <a:extLst>
              <a:ext uri="{FF2B5EF4-FFF2-40B4-BE49-F238E27FC236}">
                <a16:creationId xmlns:a16="http://schemas.microsoft.com/office/drawing/2014/main" id="{CDA3BA9C-C918-E549-E5C7-CCC47D8CCB79}"/>
              </a:ext>
            </a:extLst>
          </p:cNvPr>
          <p:cNvSpPr/>
          <p:nvPr/>
        </p:nvSpPr>
        <p:spPr>
          <a:xfrm>
            <a:off x="-9034" y="1360313"/>
            <a:ext cx="12201034" cy="2808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573931F3-379A-1B0F-F8E7-631CB328DBA8}"/>
              </a:ext>
            </a:extLst>
          </p:cNvPr>
          <p:cNvSpPr/>
          <p:nvPr/>
        </p:nvSpPr>
        <p:spPr>
          <a:xfrm>
            <a:off x="6131312" y="1451488"/>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B553FB5E-AB5C-0275-4091-23866F9A7B4C}"/>
              </a:ext>
            </a:extLst>
          </p:cNvPr>
          <p:cNvSpPr/>
          <p:nvPr/>
        </p:nvSpPr>
        <p:spPr>
          <a:xfrm>
            <a:off x="8066781" y="1451488"/>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BA4C8D52-47E5-32A9-E64B-268A2D498A4E}"/>
              </a:ext>
            </a:extLst>
          </p:cNvPr>
          <p:cNvSpPr/>
          <p:nvPr/>
        </p:nvSpPr>
        <p:spPr>
          <a:xfrm>
            <a:off x="10002251" y="1451488"/>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264F0140-F098-7FF1-9E4D-450BD2A1A199}"/>
              </a:ext>
            </a:extLst>
          </p:cNvPr>
          <p:cNvSpPr/>
          <p:nvPr/>
        </p:nvSpPr>
        <p:spPr>
          <a:xfrm>
            <a:off x="6131312" y="2813275"/>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20759130-B689-DD85-8D15-88B86EE78FB3}"/>
              </a:ext>
            </a:extLst>
          </p:cNvPr>
          <p:cNvSpPr/>
          <p:nvPr/>
        </p:nvSpPr>
        <p:spPr>
          <a:xfrm>
            <a:off x="8066781" y="2813275"/>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CC963F08-55A7-FE33-76B7-7BAF096579C5}"/>
              </a:ext>
            </a:extLst>
          </p:cNvPr>
          <p:cNvSpPr/>
          <p:nvPr/>
        </p:nvSpPr>
        <p:spPr>
          <a:xfrm>
            <a:off x="10002251" y="2813275"/>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ED512444-F242-688E-CBE6-B748A8177C81}"/>
              </a:ext>
            </a:extLst>
          </p:cNvPr>
          <p:cNvSpPr>
            <a:spLocks noGrp="1"/>
          </p:cNvSpPr>
          <p:nvPr>
            <p:ph type="body" sz="quarter" idx="10"/>
          </p:nvPr>
        </p:nvSpPr>
        <p:spPr>
          <a:xfrm>
            <a:off x="602928" y="188640"/>
            <a:ext cx="6213152" cy="504000"/>
          </a:xfrm>
        </p:spPr>
        <p:txBody>
          <a:bodyPr/>
          <a:lstStyle/>
          <a:p>
            <a:r>
              <a:rPr lang="zh-CN" altLang="en-US" dirty="0"/>
              <a:t>产品策略</a:t>
            </a:r>
            <a:r>
              <a:rPr lang="en-US" altLang="zh-CN" dirty="0"/>
              <a:t>-</a:t>
            </a:r>
            <a:r>
              <a:rPr lang="zh-CN" altLang="en-US" dirty="0"/>
              <a:t>打造</a:t>
            </a:r>
            <a:r>
              <a:rPr lang="en-US" altLang="zh-CN" dirty="0"/>
              <a:t>IP</a:t>
            </a:r>
            <a:r>
              <a:rPr lang="zh-CN" altLang="en-US" dirty="0"/>
              <a:t>乐园</a:t>
            </a:r>
          </a:p>
        </p:txBody>
      </p:sp>
      <p:pic>
        <p:nvPicPr>
          <p:cNvPr id="41" name="图片 40" descr="徽标&#10;&#10;描述已自动生成">
            <a:extLst>
              <a:ext uri="{FF2B5EF4-FFF2-40B4-BE49-F238E27FC236}">
                <a16:creationId xmlns:a16="http://schemas.microsoft.com/office/drawing/2014/main" id="{2D62F95D-40C2-DFB8-8352-3C9AC168F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430" y="2982801"/>
            <a:ext cx="1698029" cy="904876"/>
          </a:xfrm>
          <a:prstGeom prst="roundRect">
            <a:avLst/>
          </a:prstGeom>
        </p:spPr>
      </p:pic>
      <p:pic>
        <p:nvPicPr>
          <p:cNvPr id="43" name="图片 42" descr="图标&#10;&#10;描述已自动生成">
            <a:extLst>
              <a:ext uri="{FF2B5EF4-FFF2-40B4-BE49-F238E27FC236}">
                <a16:creationId xmlns:a16="http://schemas.microsoft.com/office/drawing/2014/main" id="{44A8687B-455C-B1A6-88BC-A69641BD6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5589" y="1652295"/>
            <a:ext cx="1546800" cy="860519"/>
          </a:xfrm>
          <a:prstGeom prst="roundRect">
            <a:avLst/>
          </a:prstGeom>
        </p:spPr>
      </p:pic>
      <p:pic>
        <p:nvPicPr>
          <p:cNvPr id="45" name="图片 44">
            <a:extLst>
              <a:ext uri="{FF2B5EF4-FFF2-40B4-BE49-F238E27FC236}">
                <a16:creationId xmlns:a16="http://schemas.microsoft.com/office/drawing/2014/main" id="{F9518897-AB47-EACD-1E00-6568E46950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058" y="3036265"/>
            <a:ext cx="1608626" cy="904876"/>
          </a:xfrm>
          <a:prstGeom prst="roundRect">
            <a:avLst/>
          </a:prstGeom>
        </p:spPr>
      </p:pic>
      <p:pic>
        <p:nvPicPr>
          <p:cNvPr id="47" name="图片 46" descr="徽标, 公司名称&#10;&#10;描述已自动生成">
            <a:extLst>
              <a:ext uri="{FF2B5EF4-FFF2-40B4-BE49-F238E27FC236}">
                <a16:creationId xmlns:a16="http://schemas.microsoft.com/office/drawing/2014/main" id="{868D2C00-53C6-21F6-CF79-99D1EE4F90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9568" y="1592712"/>
            <a:ext cx="1657794" cy="988424"/>
          </a:xfrm>
          <a:prstGeom prst="roundRect">
            <a:avLst/>
          </a:prstGeom>
        </p:spPr>
      </p:pic>
      <p:pic>
        <p:nvPicPr>
          <p:cNvPr id="49" name="图片 48" descr="卡通人物&#10;&#10;描述已自动生成">
            <a:extLst>
              <a:ext uri="{FF2B5EF4-FFF2-40B4-BE49-F238E27FC236}">
                <a16:creationId xmlns:a16="http://schemas.microsoft.com/office/drawing/2014/main" id="{B5E5EA83-3351-CEF4-5A0E-C6F417E28E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8139" y="2982801"/>
            <a:ext cx="1752600" cy="904875"/>
          </a:xfrm>
          <a:prstGeom prst="roundRect">
            <a:avLst/>
          </a:prstGeom>
        </p:spPr>
      </p:pic>
      <p:pic>
        <p:nvPicPr>
          <p:cNvPr id="51" name="图片 50" descr="卡通人物&#10;&#10;中度可信度描述已自动生成">
            <a:extLst>
              <a:ext uri="{FF2B5EF4-FFF2-40B4-BE49-F238E27FC236}">
                <a16:creationId xmlns:a16="http://schemas.microsoft.com/office/drawing/2014/main" id="{5762A2E6-3156-2858-3011-934C40544A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37170" y="1774759"/>
            <a:ext cx="1562100" cy="561975"/>
          </a:xfrm>
          <a:prstGeom prst="roundRect">
            <a:avLst/>
          </a:prstGeom>
        </p:spPr>
      </p:pic>
      <p:sp>
        <p:nvSpPr>
          <p:cNvPr id="7" name="文本框 6">
            <a:extLst>
              <a:ext uri="{FF2B5EF4-FFF2-40B4-BE49-F238E27FC236}">
                <a16:creationId xmlns:a16="http://schemas.microsoft.com/office/drawing/2014/main" id="{FC6F71D7-A2A8-5217-AC0A-2272C92EE5EA}"/>
              </a:ext>
            </a:extLst>
          </p:cNvPr>
          <p:cNvSpPr txBox="1"/>
          <p:nvPr/>
        </p:nvSpPr>
        <p:spPr>
          <a:xfrm>
            <a:off x="591384" y="1831451"/>
            <a:ext cx="4784536" cy="1015663"/>
          </a:xfrm>
          <a:prstGeom prst="rect">
            <a:avLst/>
          </a:prstGeom>
          <a:noFill/>
        </p:spPr>
        <p:txBody>
          <a:bodyPr wrap="square" rtlCol="0">
            <a:spAutoFit/>
          </a:bodyPr>
          <a:lstStyle/>
          <a:p>
            <a:r>
              <a:rPr lang="zh-CN" altLang="en-US" sz="6000" spc="300" dirty="0">
                <a:solidFill>
                  <a:schemeClr val="bg1"/>
                </a:solidFill>
                <a:latin typeface="+mj-ea"/>
                <a:ea typeface="+mj-ea"/>
              </a:rPr>
              <a:t>超级</a:t>
            </a:r>
            <a:r>
              <a:rPr lang="en-US" altLang="zh-CN" sz="6000" spc="300" dirty="0">
                <a:solidFill>
                  <a:schemeClr val="bg1"/>
                </a:solidFill>
                <a:latin typeface="+mj-ea"/>
                <a:ea typeface="+mj-ea"/>
              </a:rPr>
              <a:t>IP</a:t>
            </a:r>
            <a:r>
              <a:rPr lang="zh-CN" altLang="en-US" sz="6000" spc="300" dirty="0">
                <a:solidFill>
                  <a:schemeClr val="bg1"/>
                </a:solidFill>
                <a:latin typeface="+mj-ea"/>
                <a:ea typeface="+mj-ea"/>
              </a:rPr>
              <a:t>产品</a:t>
            </a:r>
          </a:p>
        </p:txBody>
      </p:sp>
      <p:sp>
        <p:nvSpPr>
          <p:cNvPr id="8" name="文本框 7">
            <a:extLst>
              <a:ext uri="{FF2B5EF4-FFF2-40B4-BE49-F238E27FC236}">
                <a16:creationId xmlns:a16="http://schemas.microsoft.com/office/drawing/2014/main" id="{B174FBA4-249D-197D-95D2-5263BEA83927}"/>
              </a:ext>
            </a:extLst>
          </p:cNvPr>
          <p:cNvSpPr txBox="1"/>
          <p:nvPr/>
        </p:nvSpPr>
        <p:spPr>
          <a:xfrm>
            <a:off x="304800" y="2938927"/>
            <a:ext cx="5616624" cy="1071960"/>
          </a:xfrm>
          <a:prstGeom prst="rect">
            <a:avLst/>
          </a:prstGeom>
          <a:noFill/>
        </p:spPr>
        <p:txBody>
          <a:bodyPr wrap="square">
            <a:spAutoFit/>
          </a:bodyPr>
          <a:lstStyle/>
          <a:p>
            <a:pPr algn="just">
              <a:lnSpc>
                <a:spcPct val="120000"/>
              </a:lnSpc>
            </a:pPr>
            <a:r>
              <a:rPr lang="zh-CN" altLang="en-US" dirty="0">
                <a:solidFill>
                  <a:schemeClr val="bg1"/>
                </a:solidFill>
                <a:latin typeface="+mn-ea"/>
              </a:rPr>
              <a:t>与全球顶级</a:t>
            </a:r>
            <a:r>
              <a:rPr lang="en-US" altLang="zh-CN" dirty="0">
                <a:solidFill>
                  <a:schemeClr val="bg1"/>
                </a:solidFill>
                <a:latin typeface="+mn-ea"/>
              </a:rPr>
              <a:t>IP</a:t>
            </a:r>
            <a:r>
              <a:rPr lang="zh-CN" altLang="en-US" dirty="0">
                <a:solidFill>
                  <a:schemeClr val="bg1"/>
                </a:solidFill>
                <a:latin typeface="+mn-ea"/>
              </a:rPr>
              <a:t>深度合作，用正版授权</a:t>
            </a:r>
            <a:r>
              <a:rPr lang="en-US" altLang="zh-CN" dirty="0">
                <a:solidFill>
                  <a:schemeClr val="bg1"/>
                </a:solidFill>
                <a:latin typeface="+mn-ea"/>
              </a:rPr>
              <a:t>+</a:t>
            </a:r>
            <a:r>
              <a:rPr lang="zh-CN" altLang="en-US" dirty="0">
                <a:solidFill>
                  <a:schemeClr val="bg1"/>
                </a:solidFill>
                <a:latin typeface="+mn-ea"/>
              </a:rPr>
              <a:t>亲民价格的战略打法，不断创新门店消费场景，以</a:t>
            </a:r>
            <a:r>
              <a:rPr lang="en-US" altLang="zh-CN" dirty="0">
                <a:solidFill>
                  <a:schemeClr val="bg1"/>
                </a:solidFill>
                <a:latin typeface="+mn-ea"/>
              </a:rPr>
              <a:t>IP</a:t>
            </a:r>
            <a:r>
              <a:rPr lang="zh-CN" altLang="en-US" dirty="0">
                <a:solidFill>
                  <a:schemeClr val="bg1"/>
                </a:solidFill>
                <a:latin typeface="+mn-ea"/>
              </a:rPr>
              <a:t>场景带动产品销售，释放</a:t>
            </a:r>
            <a:r>
              <a:rPr lang="en-US" altLang="zh-CN" dirty="0">
                <a:solidFill>
                  <a:schemeClr val="bg1"/>
                </a:solidFill>
                <a:latin typeface="+mn-ea"/>
              </a:rPr>
              <a:t>IP</a:t>
            </a:r>
            <a:r>
              <a:rPr lang="zh-CN" altLang="en-US" dirty="0">
                <a:solidFill>
                  <a:schemeClr val="bg1"/>
                </a:solidFill>
                <a:latin typeface="+mn-ea"/>
              </a:rPr>
              <a:t>潮流消费活力，打造独特的“</a:t>
            </a:r>
            <a:r>
              <a:rPr lang="en-US" altLang="zh-CN" dirty="0">
                <a:solidFill>
                  <a:schemeClr val="bg1"/>
                </a:solidFill>
                <a:latin typeface="+mn-ea"/>
              </a:rPr>
              <a:t>IP</a:t>
            </a:r>
            <a:r>
              <a:rPr lang="zh-CN" altLang="en-US" dirty="0">
                <a:solidFill>
                  <a:schemeClr val="bg1"/>
                </a:solidFill>
                <a:latin typeface="+mn-ea"/>
              </a:rPr>
              <a:t>乐园”。</a:t>
            </a:r>
          </a:p>
        </p:txBody>
      </p:sp>
      <p:pic>
        <p:nvPicPr>
          <p:cNvPr id="10" name="图片 9" descr="生日蛋糕旁的小孩&#10;&#10;低可信度描述已自动生成">
            <a:extLst>
              <a:ext uri="{FF2B5EF4-FFF2-40B4-BE49-F238E27FC236}">
                <a16:creationId xmlns:a16="http://schemas.microsoft.com/office/drawing/2014/main" id="{1A300A38-0331-DFAE-1298-C7E6A5A4ACC9}"/>
              </a:ext>
            </a:extLst>
          </p:cNvPr>
          <p:cNvPicPr>
            <a:picLocks noChangeAspect="1"/>
          </p:cNvPicPr>
          <p:nvPr/>
        </p:nvPicPr>
        <p:blipFill>
          <a:blip r:embed="rId9">
            <a:extLst>
              <a:ext uri="{28A0092B-C50C-407E-A947-70E740481C1C}">
                <a14:useLocalDpi xmlns:a14="http://schemas.microsoft.com/office/drawing/2010/main" val="0"/>
              </a:ext>
            </a:extLst>
          </a:blip>
          <a:srcRect l="2121" r="2125"/>
          <a:stretch/>
        </p:blipFill>
        <p:spPr>
          <a:xfrm>
            <a:off x="7362163" y="4253583"/>
            <a:ext cx="2387765" cy="1449193"/>
          </a:xfrm>
          <a:prstGeom prst="rect">
            <a:avLst/>
          </a:prstGeom>
          <a:effectLst>
            <a:reflection blurRad="6350" stA="50000" endA="300" endPos="55500" dist="50800" dir="5400000" sy="-100000" algn="bl" rotWithShape="0"/>
          </a:effectLst>
        </p:spPr>
      </p:pic>
      <p:pic>
        <p:nvPicPr>
          <p:cNvPr id="11" name="图片 10" descr="文本&#10;&#10;描述已自动生成">
            <a:extLst>
              <a:ext uri="{FF2B5EF4-FFF2-40B4-BE49-F238E27FC236}">
                <a16:creationId xmlns:a16="http://schemas.microsoft.com/office/drawing/2014/main" id="{9508E0FB-D831-115D-4F3F-3D4E772A31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4253583"/>
            <a:ext cx="2387765" cy="1449193"/>
          </a:xfrm>
          <a:prstGeom prst="rect">
            <a:avLst/>
          </a:prstGeom>
          <a:effectLst>
            <a:reflection blurRad="6350" stA="50000" endA="300" endPos="55500" dist="50800" dir="5400000" sy="-100000" algn="bl" rotWithShape="0"/>
          </a:effectLst>
        </p:spPr>
      </p:pic>
      <p:pic>
        <p:nvPicPr>
          <p:cNvPr id="12" name="图片 11" descr="卡通人物&#10;&#10;描述已自动生成">
            <a:extLst>
              <a:ext uri="{FF2B5EF4-FFF2-40B4-BE49-F238E27FC236}">
                <a16:creationId xmlns:a16="http://schemas.microsoft.com/office/drawing/2014/main" id="{B63F1A25-3188-E859-5BD6-14469F9832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60046" y="4253583"/>
            <a:ext cx="2387765" cy="1449193"/>
          </a:xfrm>
          <a:prstGeom prst="rect">
            <a:avLst/>
          </a:prstGeom>
          <a:effectLst>
            <a:reflection blurRad="6350" stA="50000" endA="300" endPos="55500" dist="50800" dir="5400000" sy="-100000" algn="bl" rotWithShape="0"/>
          </a:effectLst>
        </p:spPr>
      </p:pic>
      <p:pic>
        <p:nvPicPr>
          <p:cNvPr id="13" name="图片 12" descr="背景图案&#10;&#10;描述已自动生成">
            <a:extLst>
              <a:ext uri="{FF2B5EF4-FFF2-40B4-BE49-F238E27FC236}">
                <a16:creationId xmlns:a16="http://schemas.microsoft.com/office/drawing/2014/main" id="{14179A9E-E60D-6C8C-026A-79931342582D}"/>
              </a:ext>
            </a:extLst>
          </p:cNvPr>
          <p:cNvPicPr>
            <a:picLocks noChangeAspect="1"/>
          </p:cNvPicPr>
          <p:nvPr/>
        </p:nvPicPr>
        <p:blipFill>
          <a:blip r:embed="rId12">
            <a:extLst>
              <a:ext uri="{28A0092B-C50C-407E-A947-70E740481C1C}">
                <a14:useLocalDpi xmlns:a14="http://schemas.microsoft.com/office/drawing/2010/main" val="0"/>
              </a:ext>
            </a:extLst>
          </a:blip>
          <a:srcRect l="283" r="283"/>
          <a:stretch/>
        </p:blipFill>
        <p:spPr>
          <a:xfrm>
            <a:off x="4920092" y="4253583"/>
            <a:ext cx="2387765" cy="1449193"/>
          </a:xfrm>
          <a:prstGeom prst="rect">
            <a:avLst/>
          </a:prstGeom>
          <a:effectLst>
            <a:reflection blurRad="6350" stA="50000" endA="300" endPos="55500" dist="50800" dir="5400000" sy="-100000" algn="bl" rotWithShape="0"/>
          </a:effectLst>
        </p:spPr>
      </p:pic>
      <p:pic>
        <p:nvPicPr>
          <p:cNvPr id="14" name="图片 13" descr="文本&#10;&#10;中度可信度描述已自动生成">
            <a:extLst>
              <a:ext uri="{FF2B5EF4-FFF2-40B4-BE49-F238E27FC236}">
                <a16:creationId xmlns:a16="http://schemas.microsoft.com/office/drawing/2014/main" id="{A2D9EBE1-30A1-4EE4-7F56-D3870BD6E463}"/>
              </a:ext>
            </a:extLst>
          </p:cNvPr>
          <p:cNvPicPr>
            <a:picLocks noChangeAspect="1"/>
          </p:cNvPicPr>
          <p:nvPr/>
        </p:nvPicPr>
        <p:blipFill>
          <a:blip r:embed="rId13">
            <a:extLst>
              <a:ext uri="{28A0092B-C50C-407E-A947-70E740481C1C}">
                <a14:useLocalDpi xmlns:a14="http://schemas.microsoft.com/office/drawing/2010/main" val="0"/>
              </a:ext>
            </a:extLst>
          </a:blip>
          <a:srcRect l="2121" r="2125"/>
          <a:stretch/>
        </p:blipFill>
        <p:spPr>
          <a:xfrm>
            <a:off x="9804235" y="4253583"/>
            <a:ext cx="2387765" cy="1449193"/>
          </a:xfrm>
          <a:prstGeom prst="rect">
            <a:avLst/>
          </a:prstGeom>
          <a:effectLst>
            <a:reflection blurRad="6350" stA="50000" endA="300" endPos="55500" dist="50800" dir="5400000" sy="-100000" algn="bl" rotWithShape="0"/>
          </a:effectLst>
        </p:spPr>
      </p:pic>
    </p:spTree>
    <p:extLst>
      <p:ext uri="{BB962C8B-B14F-4D97-AF65-F5344CB8AC3E}">
        <p14:creationId xmlns:p14="http://schemas.microsoft.com/office/powerpoint/2010/main" val="305639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FA6C4F2-7886-49EE-E740-4605E8656AAF}"/>
              </a:ext>
            </a:extLst>
          </p:cNvPr>
          <p:cNvSpPr>
            <a:spLocks noGrp="1"/>
          </p:cNvSpPr>
          <p:nvPr>
            <p:ph type="body" sz="quarter" idx="10"/>
          </p:nvPr>
        </p:nvSpPr>
        <p:spPr>
          <a:xfrm>
            <a:off x="602928" y="188640"/>
            <a:ext cx="5421064" cy="504000"/>
          </a:xfrm>
        </p:spPr>
        <p:txBody>
          <a:bodyPr/>
          <a:lstStyle/>
          <a:p>
            <a:r>
              <a:rPr lang="zh-CN" altLang="en-US" dirty="0"/>
              <a:t>产品策略</a:t>
            </a:r>
            <a:r>
              <a:rPr lang="en-US" altLang="zh-CN" dirty="0"/>
              <a:t>-</a:t>
            </a:r>
            <a:r>
              <a:rPr lang="zh-CN" altLang="en-US" dirty="0"/>
              <a:t>持续研发新品</a:t>
            </a:r>
          </a:p>
        </p:txBody>
      </p:sp>
      <p:sp>
        <p:nvSpPr>
          <p:cNvPr id="7" name="文本框 6">
            <a:extLst>
              <a:ext uri="{FF2B5EF4-FFF2-40B4-BE49-F238E27FC236}">
                <a16:creationId xmlns:a16="http://schemas.microsoft.com/office/drawing/2014/main" id="{D6A0CB08-ADAA-6FA7-E0E2-07A74B1975EE}"/>
              </a:ext>
            </a:extLst>
          </p:cNvPr>
          <p:cNvSpPr txBox="1"/>
          <p:nvPr/>
        </p:nvSpPr>
        <p:spPr>
          <a:xfrm>
            <a:off x="304800" y="2467760"/>
            <a:ext cx="3918992" cy="505716"/>
          </a:xfrm>
          <a:prstGeom prst="rect">
            <a:avLst/>
          </a:prstGeom>
          <a:noFill/>
        </p:spPr>
        <p:txBody>
          <a:bodyPr wrap="square">
            <a:spAutoFit/>
          </a:bodyPr>
          <a:lstStyle/>
          <a:p>
            <a:pPr algn="just">
              <a:lnSpc>
                <a:spcPct val="120000"/>
              </a:lnSpc>
            </a:pPr>
            <a:r>
              <a:rPr lang="zh-CN" altLang="en-US" sz="2400" dirty="0">
                <a:latin typeface="+mj-ea"/>
                <a:ea typeface="+mj-ea"/>
              </a:rPr>
              <a:t>实行“</a:t>
            </a:r>
            <a:r>
              <a:rPr lang="en-US" altLang="zh-CN" sz="2400" dirty="0">
                <a:latin typeface="+mj-ea"/>
                <a:ea typeface="+mj-ea"/>
              </a:rPr>
              <a:t>711</a:t>
            </a:r>
            <a:r>
              <a:rPr lang="zh-CN" altLang="en-US" sz="2400" dirty="0">
                <a:latin typeface="+mj-ea"/>
                <a:ea typeface="+mj-ea"/>
              </a:rPr>
              <a:t>战略”</a:t>
            </a:r>
          </a:p>
        </p:txBody>
      </p:sp>
      <p:sp>
        <p:nvSpPr>
          <p:cNvPr id="8" name="文本框 7">
            <a:extLst>
              <a:ext uri="{FF2B5EF4-FFF2-40B4-BE49-F238E27FC236}">
                <a16:creationId xmlns:a16="http://schemas.microsoft.com/office/drawing/2014/main" id="{0CC1D266-38D8-248F-47A9-758177F58B6B}"/>
              </a:ext>
            </a:extLst>
          </p:cNvPr>
          <p:cNvSpPr txBox="1"/>
          <p:nvPr/>
        </p:nvSpPr>
        <p:spPr>
          <a:xfrm>
            <a:off x="304800" y="2979052"/>
            <a:ext cx="3918992" cy="1067152"/>
          </a:xfrm>
          <a:prstGeom prst="rect">
            <a:avLst/>
          </a:prstGeom>
          <a:noFill/>
        </p:spPr>
        <p:txBody>
          <a:bodyPr wrap="square">
            <a:spAutoFit/>
          </a:bodyPr>
          <a:lstStyle/>
          <a:p>
            <a:pPr algn="just">
              <a:lnSpc>
                <a:spcPct val="120000"/>
              </a:lnSpc>
            </a:pPr>
            <a:r>
              <a:rPr lang="zh-CN" altLang="en-US" dirty="0">
                <a:latin typeface="+mn-ea"/>
              </a:rPr>
              <a:t>每</a:t>
            </a:r>
            <a:r>
              <a:rPr lang="en-US" altLang="zh-CN" dirty="0">
                <a:latin typeface="+mn-ea"/>
              </a:rPr>
              <a:t>7</a:t>
            </a:r>
            <a:r>
              <a:rPr lang="zh-CN" altLang="en-US" dirty="0">
                <a:latin typeface="+mn-ea"/>
              </a:rPr>
              <a:t>天上</a:t>
            </a:r>
            <a:r>
              <a:rPr lang="en-US" altLang="zh-CN" dirty="0">
                <a:latin typeface="+mn-ea"/>
              </a:rPr>
              <a:t>100</a:t>
            </a:r>
            <a:r>
              <a:rPr lang="zh-CN" altLang="en-US" dirty="0">
                <a:latin typeface="+mn-ea"/>
              </a:rPr>
              <a:t>款新品，</a:t>
            </a:r>
            <a:r>
              <a:rPr lang="en-US" altLang="zh-CN" dirty="0">
                <a:latin typeface="+mn-ea"/>
              </a:rPr>
              <a:t>100</a:t>
            </a:r>
            <a:r>
              <a:rPr lang="zh-CN" altLang="en-US" dirty="0">
                <a:latin typeface="+mn-ea"/>
              </a:rPr>
              <a:t>款新品则是从</a:t>
            </a:r>
            <a:r>
              <a:rPr lang="en-US" altLang="zh-CN" dirty="0">
                <a:latin typeface="+mn-ea"/>
              </a:rPr>
              <a:t>1</a:t>
            </a:r>
            <a:r>
              <a:rPr lang="zh-CN" altLang="en-US" dirty="0">
                <a:latin typeface="+mn-ea"/>
              </a:rPr>
              <a:t>万个设计方案里面选出来， 以保证产品的快速创新和持续迭代。</a:t>
            </a:r>
          </a:p>
        </p:txBody>
      </p:sp>
      <p:sp>
        <p:nvSpPr>
          <p:cNvPr id="10" name="文本框 9">
            <a:extLst>
              <a:ext uri="{FF2B5EF4-FFF2-40B4-BE49-F238E27FC236}">
                <a16:creationId xmlns:a16="http://schemas.microsoft.com/office/drawing/2014/main" id="{0E904ADB-B74C-58E2-DE67-2BA3BD99A1D8}"/>
              </a:ext>
            </a:extLst>
          </p:cNvPr>
          <p:cNvSpPr txBox="1"/>
          <p:nvPr/>
        </p:nvSpPr>
        <p:spPr>
          <a:xfrm>
            <a:off x="7968208" y="2557668"/>
            <a:ext cx="3918992" cy="505716"/>
          </a:xfrm>
          <a:prstGeom prst="rect">
            <a:avLst/>
          </a:prstGeom>
          <a:noFill/>
        </p:spPr>
        <p:txBody>
          <a:bodyPr wrap="square">
            <a:spAutoFit/>
          </a:bodyPr>
          <a:lstStyle/>
          <a:p>
            <a:pPr algn="r">
              <a:lnSpc>
                <a:spcPct val="120000"/>
              </a:lnSpc>
            </a:pPr>
            <a:r>
              <a:rPr lang="zh-CN" altLang="en-US" sz="2400" dirty="0">
                <a:latin typeface="+mj-ea"/>
                <a:ea typeface="+mj-ea"/>
              </a:rPr>
              <a:t>共建生态供应</a:t>
            </a:r>
            <a:r>
              <a:rPr lang="zh-CN" altLang="en-US" sz="2400">
                <a:latin typeface="+mj-ea"/>
                <a:ea typeface="+mj-ea"/>
              </a:rPr>
              <a:t>链体系</a:t>
            </a:r>
            <a:endParaRPr lang="zh-CN" altLang="en-US" sz="2400" dirty="0">
              <a:latin typeface="+mj-ea"/>
              <a:ea typeface="+mj-ea"/>
            </a:endParaRPr>
          </a:p>
        </p:txBody>
      </p:sp>
      <p:sp>
        <p:nvSpPr>
          <p:cNvPr id="11" name="文本框 10">
            <a:extLst>
              <a:ext uri="{FF2B5EF4-FFF2-40B4-BE49-F238E27FC236}">
                <a16:creationId xmlns:a16="http://schemas.microsoft.com/office/drawing/2014/main" id="{045A88F1-5C19-EDC7-B049-80A8BA9CF946}"/>
              </a:ext>
            </a:extLst>
          </p:cNvPr>
          <p:cNvSpPr txBox="1"/>
          <p:nvPr/>
        </p:nvSpPr>
        <p:spPr>
          <a:xfrm>
            <a:off x="7968208" y="3068960"/>
            <a:ext cx="3918992" cy="1067152"/>
          </a:xfrm>
          <a:prstGeom prst="rect">
            <a:avLst/>
          </a:prstGeom>
          <a:noFill/>
        </p:spPr>
        <p:txBody>
          <a:bodyPr wrap="square">
            <a:spAutoFit/>
          </a:bodyPr>
          <a:lstStyle/>
          <a:p>
            <a:pPr algn="just">
              <a:lnSpc>
                <a:spcPct val="120000"/>
              </a:lnSpc>
            </a:pPr>
            <a:r>
              <a:rPr lang="zh-CN" altLang="en-US" dirty="0">
                <a:latin typeface="+mn-ea"/>
              </a:rPr>
              <a:t>与超过</a:t>
            </a:r>
            <a:r>
              <a:rPr lang="en-US" altLang="zh-CN" dirty="0">
                <a:latin typeface="+mn-ea"/>
              </a:rPr>
              <a:t>600</a:t>
            </a:r>
            <a:r>
              <a:rPr lang="zh-CN" altLang="en-US" dirty="0">
                <a:latin typeface="+mn-ea"/>
              </a:rPr>
              <a:t>家拥有丰富国际品牌制造经验的优质企业合作。保证了自有品牌产品的设计、品质和快速上新。</a:t>
            </a:r>
          </a:p>
        </p:txBody>
      </p:sp>
      <p:pic>
        <p:nvPicPr>
          <p:cNvPr id="26" name="图形 25">
            <a:extLst>
              <a:ext uri="{FF2B5EF4-FFF2-40B4-BE49-F238E27FC236}">
                <a16:creationId xmlns:a16="http://schemas.microsoft.com/office/drawing/2014/main" id="{5405C4B6-3737-62A5-C592-A6C57912D5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8448" y="1688300"/>
            <a:ext cx="880492" cy="880492"/>
          </a:xfrm>
          <a:prstGeom prst="rect">
            <a:avLst/>
          </a:prstGeom>
        </p:spPr>
      </p:pic>
      <p:pic>
        <p:nvPicPr>
          <p:cNvPr id="28" name="图形 27">
            <a:extLst>
              <a:ext uri="{FF2B5EF4-FFF2-40B4-BE49-F238E27FC236}">
                <a16:creationId xmlns:a16="http://schemas.microsoft.com/office/drawing/2014/main" id="{59F822A7-25E3-B6D2-840E-625195668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1119" y="1644804"/>
            <a:ext cx="754268" cy="754268"/>
          </a:xfrm>
          <a:prstGeom prst="rect">
            <a:avLst/>
          </a:prstGeom>
        </p:spPr>
      </p:pic>
      <p:pic>
        <p:nvPicPr>
          <p:cNvPr id="46" name="图片 45" descr="图片包含 游戏机&#10;&#10;描述已自动生成">
            <a:extLst>
              <a:ext uri="{FF2B5EF4-FFF2-40B4-BE49-F238E27FC236}">
                <a16:creationId xmlns:a16="http://schemas.microsoft.com/office/drawing/2014/main" id="{4003E8F7-C758-2353-50A4-E2E4D7904A87}"/>
              </a:ext>
            </a:extLst>
          </p:cNvPr>
          <p:cNvPicPr>
            <a:picLocks noChangeAspect="1"/>
          </p:cNvPicPr>
          <p:nvPr/>
        </p:nvPicPr>
        <p:blipFill>
          <a:blip r:embed="rId6">
            <a:extLst>
              <a:ext uri="{28A0092B-C50C-407E-A947-70E740481C1C}">
                <a14:useLocalDpi xmlns:a14="http://schemas.microsoft.com/office/drawing/2010/main" val="0"/>
              </a:ext>
            </a:extLst>
          </a:blip>
          <a:srcRect l="15646" t="3786" r="41653" b="7099"/>
          <a:stretch>
            <a:fillRect/>
          </a:stretch>
        </p:blipFill>
        <p:spPr>
          <a:xfrm>
            <a:off x="2722718" y="4914282"/>
            <a:ext cx="1181482" cy="1181482"/>
          </a:xfrm>
          <a:custGeom>
            <a:avLst/>
            <a:gdLst>
              <a:gd name="connsiteX0" fmla="*/ 590741 w 1181482"/>
              <a:gd name="connsiteY0" fmla="*/ 0 h 1181482"/>
              <a:gd name="connsiteX1" fmla="*/ 1181482 w 1181482"/>
              <a:gd name="connsiteY1" fmla="*/ 590741 h 1181482"/>
              <a:gd name="connsiteX2" fmla="*/ 590741 w 1181482"/>
              <a:gd name="connsiteY2" fmla="*/ 1181482 h 1181482"/>
              <a:gd name="connsiteX3" fmla="*/ 0 w 1181482"/>
              <a:gd name="connsiteY3" fmla="*/ 590741 h 1181482"/>
              <a:gd name="connsiteX4" fmla="*/ 590741 w 1181482"/>
              <a:gd name="connsiteY4" fmla="*/ 0 h 118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482" h="1181482">
                <a:moveTo>
                  <a:pt x="590741" y="0"/>
                </a:moveTo>
                <a:cubicBezTo>
                  <a:pt x="916998" y="0"/>
                  <a:pt x="1181482" y="264484"/>
                  <a:pt x="1181482" y="590741"/>
                </a:cubicBezTo>
                <a:cubicBezTo>
                  <a:pt x="1181482" y="916998"/>
                  <a:pt x="916998" y="1181482"/>
                  <a:pt x="590741" y="1181482"/>
                </a:cubicBezTo>
                <a:cubicBezTo>
                  <a:pt x="264484" y="1181482"/>
                  <a:pt x="0" y="916998"/>
                  <a:pt x="0" y="590741"/>
                </a:cubicBezTo>
                <a:cubicBezTo>
                  <a:pt x="0" y="264484"/>
                  <a:pt x="264484" y="0"/>
                  <a:pt x="590741" y="0"/>
                </a:cubicBezTo>
                <a:close/>
              </a:path>
            </a:pathLst>
          </a:custGeom>
        </p:spPr>
      </p:pic>
      <p:sp>
        <p:nvSpPr>
          <p:cNvPr id="55" name="矩形: 圆角 54">
            <a:extLst>
              <a:ext uri="{FF2B5EF4-FFF2-40B4-BE49-F238E27FC236}">
                <a16:creationId xmlns:a16="http://schemas.microsoft.com/office/drawing/2014/main" id="{AB305601-9A8C-20DB-535F-13FEDD7BD23E}"/>
              </a:ext>
            </a:extLst>
          </p:cNvPr>
          <p:cNvSpPr/>
          <p:nvPr/>
        </p:nvSpPr>
        <p:spPr>
          <a:xfrm>
            <a:off x="2722718" y="4914282"/>
            <a:ext cx="1181482" cy="1181482"/>
          </a:xfrm>
          <a:prstGeom prst="roundRect">
            <a:avLst>
              <a:gd name="adj" fmla="val 50000"/>
            </a:avLst>
          </a:prstGeom>
          <a:gradFill flip="none" rotWithShape="1">
            <a:gsLst>
              <a:gs pos="0">
                <a:schemeClr val="accent1">
                  <a:alpha val="0"/>
                </a:schemeClr>
              </a:gs>
              <a:gs pos="100000">
                <a:schemeClr val="accent1"/>
              </a:gs>
            </a:gsLst>
            <a:lin ang="540000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descr="桌子上放着一些花&#10;&#10;中度可信度描述已自动生成">
            <a:extLst>
              <a:ext uri="{FF2B5EF4-FFF2-40B4-BE49-F238E27FC236}">
                <a16:creationId xmlns:a16="http://schemas.microsoft.com/office/drawing/2014/main" id="{C92180F2-6A23-1AFB-62A0-BE4581E4563A}"/>
              </a:ext>
            </a:extLst>
          </p:cNvPr>
          <p:cNvPicPr>
            <a:picLocks noChangeAspect="1"/>
          </p:cNvPicPr>
          <p:nvPr/>
        </p:nvPicPr>
        <p:blipFill>
          <a:blip r:embed="rId7">
            <a:extLst>
              <a:ext uri="{28A0092B-C50C-407E-A947-70E740481C1C}">
                <a14:useLocalDpi xmlns:a14="http://schemas.microsoft.com/office/drawing/2010/main" val="0"/>
              </a:ext>
            </a:extLst>
          </a:blip>
          <a:srcRect l="32839" t="36534" r="19810" b="14572"/>
          <a:stretch>
            <a:fillRect/>
          </a:stretch>
        </p:blipFill>
        <p:spPr>
          <a:xfrm>
            <a:off x="4546121" y="4914282"/>
            <a:ext cx="1181482" cy="1181482"/>
          </a:xfrm>
          <a:custGeom>
            <a:avLst/>
            <a:gdLst>
              <a:gd name="connsiteX0" fmla="*/ 590741 w 1181482"/>
              <a:gd name="connsiteY0" fmla="*/ 0 h 1181482"/>
              <a:gd name="connsiteX1" fmla="*/ 1181482 w 1181482"/>
              <a:gd name="connsiteY1" fmla="*/ 590741 h 1181482"/>
              <a:gd name="connsiteX2" fmla="*/ 590741 w 1181482"/>
              <a:gd name="connsiteY2" fmla="*/ 1181482 h 1181482"/>
              <a:gd name="connsiteX3" fmla="*/ 0 w 1181482"/>
              <a:gd name="connsiteY3" fmla="*/ 590741 h 1181482"/>
              <a:gd name="connsiteX4" fmla="*/ 590741 w 1181482"/>
              <a:gd name="connsiteY4" fmla="*/ 0 h 118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482" h="1181482">
                <a:moveTo>
                  <a:pt x="590741" y="0"/>
                </a:moveTo>
                <a:cubicBezTo>
                  <a:pt x="916998" y="0"/>
                  <a:pt x="1181482" y="264484"/>
                  <a:pt x="1181482" y="590741"/>
                </a:cubicBezTo>
                <a:cubicBezTo>
                  <a:pt x="1181482" y="916998"/>
                  <a:pt x="916998" y="1181482"/>
                  <a:pt x="590741" y="1181482"/>
                </a:cubicBezTo>
                <a:cubicBezTo>
                  <a:pt x="264484" y="1181482"/>
                  <a:pt x="0" y="916998"/>
                  <a:pt x="0" y="590741"/>
                </a:cubicBezTo>
                <a:cubicBezTo>
                  <a:pt x="0" y="264484"/>
                  <a:pt x="264484" y="0"/>
                  <a:pt x="590741" y="0"/>
                </a:cubicBezTo>
                <a:close/>
              </a:path>
            </a:pathLst>
          </a:custGeom>
        </p:spPr>
      </p:pic>
      <p:sp>
        <p:nvSpPr>
          <p:cNvPr id="56" name="矩形: 圆角 55">
            <a:extLst>
              <a:ext uri="{FF2B5EF4-FFF2-40B4-BE49-F238E27FC236}">
                <a16:creationId xmlns:a16="http://schemas.microsoft.com/office/drawing/2014/main" id="{26C2A179-A103-A8DE-DBB8-943CF804A4D4}"/>
              </a:ext>
            </a:extLst>
          </p:cNvPr>
          <p:cNvSpPr/>
          <p:nvPr/>
        </p:nvSpPr>
        <p:spPr>
          <a:xfrm>
            <a:off x="4546121" y="4914282"/>
            <a:ext cx="1181482" cy="1181482"/>
          </a:xfrm>
          <a:prstGeom prst="roundRect">
            <a:avLst>
              <a:gd name="adj" fmla="val 50000"/>
            </a:avLst>
          </a:prstGeom>
          <a:gradFill flip="none" rotWithShape="1">
            <a:gsLst>
              <a:gs pos="0">
                <a:schemeClr val="accent1">
                  <a:alpha val="0"/>
                </a:schemeClr>
              </a:gs>
              <a:gs pos="100000">
                <a:schemeClr val="accent1"/>
              </a:gs>
            </a:gsLst>
            <a:lin ang="540000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descr="图片包含 室内, 瓶子, 桌子, 小&#10;&#10;描述已自动生成">
            <a:extLst>
              <a:ext uri="{FF2B5EF4-FFF2-40B4-BE49-F238E27FC236}">
                <a16:creationId xmlns:a16="http://schemas.microsoft.com/office/drawing/2014/main" id="{A4F17F30-CEAE-B494-E6C8-56881889D7ED}"/>
              </a:ext>
            </a:extLst>
          </p:cNvPr>
          <p:cNvPicPr>
            <a:picLocks noChangeAspect="1"/>
          </p:cNvPicPr>
          <p:nvPr/>
        </p:nvPicPr>
        <p:blipFill>
          <a:blip r:embed="rId8">
            <a:extLst>
              <a:ext uri="{28A0092B-C50C-407E-A947-70E740481C1C}">
                <a14:useLocalDpi xmlns:a14="http://schemas.microsoft.com/office/drawing/2010/main" val="0"/>
              </a:ext>
            </a:extLst>
          </a:blip>
          <a:srcRect l="27015" r="3503" b="28472"/>
          <a:stretch>
            <a:fillRect/>
          </a:stretch>
        </p:blipFill>
        <p:spPr>
          <a:xfrm>
            <a:off x="6499490" y="4917898"/>
            <a:ext cx="1181482" cy="1177866"/>
          </a:xfrm>
          <a:custGeom>
            <a:avLst/>
            <a:gdLst>
              <a:gd name="connsiteX0" fmla="*/ 554871 w 1181482"/>
              <a:gd name="connsiteY0" fmla="*/ 0 h 1177866"/>
              <a:gd name="connsiteX1" fmla="*/ 626611 w 1181482"/>
              <a:gd name="connsiteY1" fmla="*/ 0 h 1177866"/>
              <a:gd name="connsiteX2" fmla="*/ 709796 w 1181482"/>
              <a:gd name="connsiteY2" fmla="*/ 8386 h 1177866"/>
              <a:gd name="connsiteX3" fmla="*/ 1181482 w 1181482"/>
              <a:gd name="connsiteY3" fmla="*/ 587125 h 1177866"/>
              <a:gd name="connsiteX4" fmla="*/ 590741 w 1181482"/>
              <a:gd name="connsiteY4" fmla="*/ 1177866 h 1177866"/>
              <a:gd name="connsiteX5" fmla="*/ 0 w 1181482"/>
              <a:gd name="connsiteY5" fmla="*/ 587125 h 1177866"/>
              <a:gd name="connsiteX6" fmla="*/ 471686 w 1181482"/>
              <a:gd name="connsiteY6" fmla="*/ 8386 h 11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482" h="1177866">
                <a:moveTo>
                  <a:pt x="554871" y="0"/>
                </a:moveTo>
                <a:lnTo>
                  <a:pt x="626611" y="0"/>
                </a:lnTo>
                <a:lnTo>
                  <a:pt x="709796" y="8386"/>
                </a:lnTo>
                <a:cubicBezTo>
                  <a:pt x="978987" y="63470"/>
                  <a:pt x="1181482" y="301650"/>
                  <a:pt x="1181482" y="587125"/>
                </a:cubicBezTo>
                <a:cubicBezTo>
                  <a:pt x="1181482" y="913382"/>
                  <a:pt x="916998" y="1177866"/>
                  <a:pt x="590741" y="1177866"/>
                </a:cubicBezTo>
                <a:cubicBezTo>
                  <a:pt x="264484" y="1177866"/>
                  <a:pt x="0" y="913382"/>
                  <a:pt x="0" y="587125"/>
                </a:cubicBezTo>
                <a:cubicBezTo>
                  <a:pt x="0" y="301650"/>
                  <a:pt x="202496" y="63470"/>
                  <a:pt x="471686" y="8386"/>
                </a:cubicBezTo>
                <a:close/>
              </a:path>
            </a:pathLst>
          </a:custGeom>
        </p:spPr>
      </p:pic>
      <p:sp>
        <p:nvSpPr>
          <p:cNvPr id="57" name="矩形: 圆角 56">
            <a:extLst>
              <a:ext uri="{FF2B5EF4-FFF2-40B4-BE49-F238E27FC236}">
                <a16:creationId xmlns:a16="http://schemas.microsoft.com/office/drawing/2014/main" id="{C8A63D44-B5DB-520F-C4E0-272CF5D05BFB}"/>
              </a:ext>
            </a:extLst>
          </p:cNvPr>
          <p:cNvSpPr/>
          <p:nvPr/>
        </p:nvSpPr>
        <p:spPr>
          <a:xfrm>
            <a:off x="6499490" y="4917898"/>
            <a:ext cx="1181482" cy="1177866"/>
          </a:xfrm>
          <a:prstGeom prst="roundRect">
            <a:avLst>
              <a:gd name="adj" fmla="val 50000"/>
            </a:avLst>
          </a:prstGeom>
          <a:gradFill flip="none" rotWithShape="1">
            <a:gsLst>
              <a:gs pos="0">
                <a:schemeClr val="accent1">
                  <a:alpha val="0"/>
                </a:schemeClr>
              </a:gs>
              <a:gs pos="100000">
                <a:schemeClr val="accent1"/>
              </a:gs>
            </a:gsLst>
            <a:lin ang="540000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桌子上有许多玩具的小孩&#10;&#10;低可信度描述已自动生成">
            <a:extLst>
              <a:ext uri="{FF2B5EF4-FFF2-40B4-BE49-F238E27FC236}">
                <a16:creationId xmlns:a16="http://schemas.microsoft.com/office/drawing/2014/main" id="{42E5F544-5ECD-BF19-9454-B847642837F3}"/>
              </a:ext>
            </a:extLst>
          </p:cNvPr>
          <p:cNvPicPr>
            <a:picLocks noChangeAspect="1"/>
          </p:cNvPicPr>
          <p:nvPr/>
        </p:nvPicPr>
        <p:blipFill>
          <a:blip r:embed="rId9">
            <a:extLst>
              <a:ext uri="{28A0092B-C50C-407E-A947-70E740481C1C}">
                <a14:useLocalDpi xmlns:a14="http://schemas.microsoft.com/office/drawing/2010/main" val="0"/>
              </a:ext>
            </a:extLst>
          </a:blip>
          <a:srcRect l="20803" r="31125" b="904"/>
          <a:stretch>
            <a:fillRect/>
          </a:stretch>
        </p:blipFill>
        <p:spPr>
          <a:xfrm>
            <a:off x="8522044" y="4928756"/>
            <a:ext cx="1181482" cy="1167008"/>
          </a:xfrm>
          <a:custGeom>
            <a:avLst/>
            <a:gdLst>
              <a:gd name="connsiteX0" fmla="*/ 463722 w 1181482"/>
              <a:gd name="connsiteY0" fmla="*/ 0 h 1167008"/>
              <a:gd name="connsiteX1" fmla="*/ 717760 w 1181482"/>
              <a:gd name="connsiteY1" fmla="*/ 0 h 1167008"/>
              <a:gd name="connsiteX2" fmla="*/ 820684 w 1181482"/>
              <a:gd name="connsiteY2" fmla="*/ 31950 h 1167008"/>
              <a:gd name="connsiteX3" fmla="*/ 1181482 w 1181482"/>
              <a:gd name="connsiteY3" fmla="*/ 576267 h 1167008"/>
              <a:gd name="connsiteX4" fmla="*/ 590741 w 1181482"/>
              <a:gd name="connsiteY4" fmla="*/ 1167008 h 1167008"/>
              <a:gd name="connsiteX5" fmla="*/ 0 w 1181482"/>
              <a:gd name="connsiteY5" fmla="*/ 576267 h 1167008"/>
              <a:gd name="connsiteX6" fmla="*/ 360798 w 1181482"/>
              <a:gd name="connsiteY6" fmla="*/ 31950 h 116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482" h="1167008">
                <a:moveTo>
                  <a:pt x="463722" y="0"/>
                </a:moveTo>
                <a:lnTo>
                  <a:pt x="717760" y="0"/>
                </a:lnTo>
                <a:lnTo>
                  <a:pt x="820684" y="31950"/>
                </a:lnTo>
                <a:cubicBezTo>
                  <a:pt x="1032710" y="121629"/>
                  <a:pt x="1181482" y="331575"/>
                  <a:pt x="1181482" y="576267"/>
                </a:cubicBezTo>
                <a:cubicBezTo>
                  <a:pt x="1181482" y="902524"/>
                  <a:pt x="916998" y="1167008"/>
                  <a:pt x="590741" y="1167008"/>
                </a:cubicBezTo>
                <a:cubicBezTo>
                  <a:pt x="264484" y="1167008"/>
                  <a:pt x="0" y="902524"/>
                  <a:pt x="0" y="576267"/>
                </a:cubicBezTo>
                <a:cubicBezTo>
                  <a:pt x="0" y="331575"/>
                  <a:pt x="148772" y="121629"/>
                  <a:pt x="360798" y="31950"/>
                </a:cubicBezTo>
                <a:close/>
              </a:path>
            </a:pathLst>
          </a:custGeom>
        </p:spPr>
      </p:pic>
      <p:sp>
        <p:nvSpPr>
          <p:cNvPr id="58" name="矩形: 圆角 57">
            <a:extLst>
              <a:ext uri="{FF2B5EF4-FFF2-40B4-BE49-F238E27FC236}">
                <a16:creationId xmlns:a16="http://schemas.microsoft.com/office/drawing/2014/main" id="{E3971397-5181-BF47-B1F5-89F90CBBE7E9}"/>
              </a:ext>
            </a:extLst>
          </p:cNvPr>
          <p:cNvSpPr/>
          <p:nvPr/>
        </p:nvSpPr>
        <p:spPr>
          <a:xfrm>
            <a:off x="8522044" y="4928756"/>
            <a:ext cx="1181482" cy="1167008"/>
          </a:xfrm>
          <a:prstGeom prst="roundRect">
            <a:avLst>
              <a:gd name="adj" fmla="val 50000"/>
            </a:avLst>
          </a:prstGeom>
          <a:gradFill flip="none" rotWithShape="1">
            <a:gsLst>
              <a:gs pos="0">
                <a:schemeClr val="accent1">
                  <a:alpha val="0"/>
                </a:schemeClr>
              </a:gs>
              <a:gs pos="100000">
                <a:schemeClr val="accent1"/>
              </a:gs>
            </a:gsLst>
            <a:lin ang="540000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FBA04739-2A87-0A02-EABA-57D8BF02E94B}"/>
              </a:ext>
            </a:extLst>
          </p:cNvPr>
          <p:cNvSpPr txBox="1"/>
          <p:nvPr/>
        </p:nvSpPr>
        <p:spPr>
          <a:xfrm>
            <a:off x="2688128" y="6071060"/>
            <a:ext cx="1250663" cy="372153"/>
          </a:xfrm>
          <a:prstGeom prst="rect">
            <a:avLst/>
          </a:prstGeom>
          <a:noFill/>
        </p:spPr>
        <p:txBody>
          <a:bodyPr wrap="none">
            <a:spAutoFit/>
          </a:bodyPr>
          <a:lstStyle/>
          <a:p>
            <a:pPr algn="just">
              <a:lnSpc>
                <a:spcPct val="120000"/>
              </a:lnSpc>
            </a:pPr>
            <a:r>
              <a:rPr lang="zh-CN" altLang="en-US" sz="1600" dirty="0"/>
              <a:t>墩</a:t>
            </a:r>
            <a:r>
              <a:rPr lang="en-US" altLang="zh-CN" sz="1600" dirty="0"/>
              <a:t>DUN</a:t>
            </a:r>
            <a:r>
              <a:rPr lang="zh-CN" altLang="en-US" sz="1600" dirty="0"/>
              <a:t>系列</a:t>
            </a:r>
          </a:p>
        </p:txBody>
      </p:sp>
      <p:sp>
        <p:nvSpPr>
          <p:cNvPr id="52" name="文本框 51">
            <a:extLst>
              <a:ext uri="{FF2B5EF4-FFF2-40B4-BE49-F238E27FC236}">
                <a16:creationId xmlns:a16="http://schemas.microsoft.com/office/drawing/2014/main" id="{BAE81C39-B28F-74B2-CDF9-DA36552409DE}"/>
              </a:ext>
            </a:extLst>
          </p:cNvPr>
          <p:cNvSpPr txBox="1"/>
          <p:nvPr/>
        </p:nvSpPr>
        <p:spPr>
          <a:xfrm>
            <a:off x="4223792" y="6071060"/>
            <a:ext cx="1826141" cy="372153"/>
          </a:xfrm>
          <a:prstGeom prst="rect">
            <a:avLst/>
          </a:prstGeom>
          <a:noFill/>
        </p:spPr>
        <p:txBody>
          <a:bodyPr wrap="none">
            <a:spAutoFit/>
          </a:bodyPr>
          <a:lstStyle/>
          <a:p>
            <a:pPr algn="just">
              <a:lnSpc>
                <a:spcPct val="120000"/>
              </a:lnSpc>
            </a:pPr>
            <a:r>
              <a:rPr lang="zh-CN" altLang="en-US" sz="1600" dirty="0"/>
              <a:t>大师花艺香薰系列</a:t>
            </a:r>
          </a:p>
        </p:txBody>
      </p:sp>
      <p:sp>
        <p:nvSpPr>
          <p:cNvPr id="53" name="文本框 52">
            <a:extLst>
              <a:ext uri="{FF2B5EF4-FFF2-40B4-BE49-F238E27FC236}">
                <a16:creationId xmlns:a16="http://schemas.microsoft.com/office/drawing/2014/main" id="{BD3B262C-4CDC-8C6B-4BB3-F5FED743C767}"/>
              </a:ext>
            </a:extLst>
          </p:cNvPr>
          <p:cNvSpPr txBox="1"/>
          <p:nvPr/>
        </p:nvSpPr>
        <p:spPr>
          <a:xfrm>
            <a:off x="6177161" y="6071060"/>
            <a:ext cx="1826141" cy="372153"/>
          </a:xfrm>
          <a:prstGeom prst="rect">
            <a:avLst/>
          </a:prstGeom>
          <a:noFill/>
        </p:spPr>
        <p:txBody>
          <a:bodyPr wrap="none">
            <a:spAutoFit/>
          </a:bodyPr>
          <a:lstStyle/>
          <a:p>
            <a:pPr algn="just">
              <a:lnSpc>
                <a:spcPct val="120000"/>
              </a:lnSpc>
            </a:pPr>
            <a:r>
              <a:rPr lang="zh-CN" altLang="en-US" sz="1600" dirty="0"/>
              <a:t>大师经典香薰系列</a:t>
            </a:r>
          </a:p>
        </p:txBody>
      </p:sp>
      <p:sp>
        <p:nvSpPr>
          <p:cNvPr id="54" name="文本框 53">
            <a:extLst>
              <a:ext uri="{FF2B5EF4-FFF2-40B4-BE49-F238E27FC236}">
                <a16:creationId xmlns:a16="http://schemas.microsoft.com/office/drawing/2014/main" id="{1A788A5F-597C-BEA3-B702-DCF99E97534C}"/>
              </a:ext>
            </a:extLst>
          </p:cNvPr>
          <p:cNvSpPr txBox="1"/>
          <p:nvPr/>
        </p:nvSpPr>
        <p:spPr>
          <a:xfrm>
            <a:off x="8097123" y="6071060"/>
            <a:ext cx="2031325" cy="372153"/>
          </a:xfrm>
          <a:prstGeom prst="rect">
            <a:avLst/>
          </a:prstGeom>
          <a:noFill/>
        </p:spPr>
        <p:txBody>
          <a:bodyPr wrap="none">
            <a:spAutoFit/>
          </a:bodyPr>
          <a:lstStyle/>
          <a:p>
            <a:pPr algn="just">
              <a:lnSpc>
                <a:spcPct val="120000"/>
              </a:lnSpc>
            </a:pPr>
            <a:r>
              <a:rPr lang="zh-CN" altLang="en-US" sz="1600"/>
              <a:t>皮克斯</a:t>
            </a:r>
            <a:r>
              <a:rPr lang="zh-CN" altLang="en-US" sz="1600" dirty="0"/>
              <a:t>水果集市系列</a:t>
            </a:r>
          </a:p>
        </p:txBody>
      </p:sp>
      <p:pic>
        <p:nvPicPr>
          <p:cNvPr id="61" name="图片 60" descr="形状&#10;&#10;描述已自动生成">
            <a:extLst>
              <a:ext uri="{FF2B5EF4-FFF2-40B4-BE49-F238E27FC236}">
                <a16:creationId xmlns:a16="http://schemas.microsoft.com/office/drawing/2014/main" id="{DD0A6551-8C56-D721-FB13-BA870641A6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9858" y="1204612"/>
            <a:ext cx="2592284" cy="3016476"/>
          </a:xfrm>
          <a:prstGeom prst="rect">
            <a:avLst/>
          </a:prstGeom>
        </p:spPr>
      </p:pic>
      <p:sp>
        <p:nvSpPr>
          <p:cNvPr id="59" name="文本框 58">
            <a:extLst>
              <a:ext uri="{FF2B5EF4-FFF2-40B4-BE49-F238E27FC236}">
                <a16:creationId xmlns:a16="http://schemas.microsoft.com/office/drawing/2014/main" id="{811386F9-8574-0E43-C16F-B11A9B0B0B37}"/>
              </a:ext>
            </a:extLst>
          </p:cNvPr>
          <p:cNvSpPr txBox="1"/>
          <p:nvPr/>
        </p:nvSpPr>
        <p:spPr>
          <a:xfrm>
            <a:off x="5195754" y="2065346"/>
            <a:ext cx="1800493" cy="1938992"/>
          </a:xfrm>
          <a:prstGeom prst="rect">
            <a:avLst/>
          </a:prstGeom>
          <a:noFill/>
        </p:spPr>
        <p:txBody>
          <a:bodyPr wrap="none" rtlCol="0">
            <a:spAutoFit/>
          </a:bodyPr>
          <a:lstStyle/>
          <a:p>
            <a:r>
              <a:rPr lang="zh-CN" altLang="en-US" sz="6000" spc="300" dirty="0">
                <a:solidFill>
                  <a:schemeClr val="bg1"/>
                </a:solidFill>
                <a:latin typeface="+mj-ea"/>
                <a:ea typeface="+mj-ea"/>
              </a:rPr>
              <a:t>超级</a:t>
            </a:r>
            <a:endParaRPr lang="en-US" altLang="zh-CN" sz="6000" spc="300" dirty="0">
              <a:solidFill>
                <a:schemeClr val="bg1"/>
              </a:solidFill>
              <a:latin typeface="+mj-ea"/>
              <a:ea typeface="+mj-ea"/>
            </a:endParaRPr>
          </a:p>
          <a:p>
            <a:r>
              <a:rPr lang="zh-CN" altLang="en-US" sz="6000" spc="300" dirty="0">
                <a:solidFill>
                  <a:schemeClr val="bg1"/>
                </a:solidFill>
                <a:latin typeface="+mj-ea"/>
                <a:ea typeface="+mj-ea"/>
              </a:rPr>
              <a:t>品类</a:t>
            </a:r>
          </a:p>
        </p:txBody>
      </p:sp>
      <p:sp>
        <p:nvSpPr>
          <p:cNvPr id="5" name="左大括号 4">
            <a:extLst>
              <a:ext uri="{FF2B5EF4-FFF2-40B4-BE49-F238E27FC236}">
                <a16:creationId xmlns:a16="http://schemas.microsoft.com/office/drawing/2014/main" id="{C589A15F-AA72-B567-57A3-BD672BF5B24A}"/>
              </a:ext>
            </a:extLst>
          </p:cNvPr>
          <p:cNvSpPr/>
          <p:nvPr/>
        </p:nvSpPr>
        <p:spPr>
          <a:xfrm rot="5400000">
            <a:off x="5845479" y="3483281"/>
            <a:ext cx="501042" cy="2016224"/>
          </a:xfrm>
          <a:prstGeom prst="leftBrace">
            <a:avLst/>
          </a:prstGeom>
          <a:ln w="50800"/>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6" name="左大括号 5">
            <a:extLst>
              <a:ext uri="{FF2B5EF4-FFF2-40B4-BE49-F238E27FC236}">
                <a16:creationId xmlns:a16="http://schemas.microsoft.com/office/drawing/2014/main" id="{A2E81EA6-6206-7ADC-AFF8-CED4CBD03948}"/>
              </a:ext>
            </a:extLst>
          </p:cNvPr>
          <p:cNvSpPr/>
          <p:nvPr/>
        </p:nvSpPr>
        <p:spPr>
          <a:xfrm rot="5400000">
            <a:off x="5845479" y="1611073"/>
            <a:ext cx="501042" cy="5760640"/>
          </a:xfrm>
          <a:prstGeom prst="leftBrace">
            <a:avLst/>
          </a:prstGeom>
          <a:ln w="50800"/>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853619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2F1869-C0A5-0536-252B-93BA3813BA27}"/>
              </a:ext>
            </a:extLst>
          </p:cNvPr>
          <p:cNvSpPr>
            <a:spLocks noGrp="1"/>
          </p:cNvSpPr>
          <p:nvPr>
            <p:ph type="body" sz="quarter" idx="10"/>
          </p:nvPr>
        </p:nvSpPr>
        <p:spPr/>
        <p:txBody>
          <a:bodyPr/>
          <a:lstStyle/>
          <a:p>
            <a:r>
              <a:rPr lang="zh-CN" altLang="en-US" dirty="0"/>
              <a:t>价格策略</a:t>
            </a:r>
          </a:p>
        </p:txBody>
      </p:sp>
      <p:sp>
        <p:nvSpPr>
          <p:cNvPr id="3" name="矩形 2">
            <a:extLst>
              <a:ext uri="{FF2B5EF4-FFF2-40B4-BE49-F238E27FC236}">
                <a16:creationId xmlns:a16="http://schemas.microsoft.com/office/drawing/2014/main" id="{3FA7A701-6002-7F1A-E16C-9209206917CB}"/>
              </a:ext>
            </a:extLst>
          </p:cNvPr>
          <p:cNvSpPr/>
          <p:nvPr/>
        </p:nvSpPr>
        <p:spPr>
          <a:xfrm>
            <a:off x="754432" y="1484784"/>
            <a:ext cx="4772992" cy="4248472"/>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FBFE7ED3-F6E9-B841-4020-BBDA5A550AC6}"/>
              </a:ext>
            </a:extLst>
          </p:cNvPr>
          <p:cNvSpPr/>
          <p:nvPr/>
        </p:nvSpPr>
        <p:spPr>
          <a:xfrm>
            <a:off x="754432" y="1484784"/>
            <a:ext cx="4772992" cy="4248472"/>
          </a:xfrm>
          <a:prstGeom prst="roundRect">
            <a:avLst>
              <a:gd name="adj" fmla="val 0"/>
            </a:avLst>
          </a:prstGeom>
          <a:solidFill>
            <a:schemeClr val="accent1">
              <a:alpha val="81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2D90E49-CAAB-6C9A-FA1E-724539A19451}"/>
              </a:ext>
            </a:extLst>
          </p:cNvPr>
          <p:cNvSpPr/>
          <p:nvPr/>
        </p:nvSpPr>
        <p:spPr>
          <a:xfrm>
            <a:off x="6664578" y="1484784"/>
            <a:ext cx="4772992" cy="4248472"/>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E0C9F767-EF7F-7106-D0A1-69F53D364F36}"/>
              </a:ext>
            </a:extLst>
          </p:cNvPr>
          <p:cNvSpPr/>
          <p:nvPr/>
        </p:nvSpPr>
        <p:spPr>
          <a:xfrm>
            <a:off x="6664578" y="1484784"/>
            <a:ext cx="4772992" cy="4248472"/>
          </a:xfrm>
          <a:prstGeom prst="roundRect">
            <a:avLst>
              <a:gd name="adj" fmla="val 0"/>
            </a:avLst>
          </a:prstGeom>
          <a:solidFill>
            <a:schemeClr val="accent1">
              <a:alpha val="81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2D337A8-54DE-0B2C-FF54-8219614748CD}"/>
              </a:ext>
            </a:extLst>
          </p:cNvPr>
          <p:cNvSpPr txBox="1"/>
          <p:nvPr/>
        </p:nvSpPr>
        <p:spPr>
          <a:xfrm>
            <a:off x="1127448" y="2132856"/>
            <a:ext cx="1415772" cy="461665"/>
          </a:xfrm>
          <a:prstGeom prst="rect">
            <a:avLst/>
          </a:prstGeom>
          <a:noFill/>
        </p:spPr>
        <p:txBody>
          <a:bodyPr wrap="none">
            <a:spAutoFit/>
          </a:bodyPr>
          <a:lstStyle/>
          <a:p>
            <a:r>
              <a:rPr lang="zh-CN" altLang="en-US" sz="2400" dirty="0">
                <a:solidFill>
                  <a:schemeClr val="bg1"/>
                </a:solidFill>
                <a:latin typeface="+mj-ea"/>
                <a:ea typeface="+mj-ea"/>
              </a:rPr>
              <a:t>高性价比</a:t>
            </a:r>
          </a:p>
        </p:txBody>
      </p:sp>
      <p:sp>
        <p:nvSpPr>
          <p:cNvPr id="13" name="文本框 12">
            <a:extLst>
              <a:ext uri="{FF2B5EF4-FFF2-40B4-BE49-F238E27FC236}">
                <a16:creationId xmlns:a16="http://schemas.microsoft.com/office/drawing/2014/main" id="{8297E10A-D447-7BBF-1CE2-4313AE810E71}"/>
              </a:ext>
            </a:extLst>
          </p:cNvPr>
          <p:cNvSpPr txBox="1"/>
          <p:nvPr/>
        </p:nvSpPr>
        <p:spPr>
          <a:xfrm>
            <a:off x="983432" y="4653136"/>
            <a:ext cx="4176464" cy="923330"/>
          </a:xfrm>
          <a:prstGeom prst="rect">
            <a:avLst/>
          </a:prstGeom>
          <a:noFill/>
        </p:spPr>
        <p:txBody>
          <a:bodyPr wrap="square">
            <a:spAutoFit/>
          </a:bodyPr>
          <a:lstStyle/>
          <a:p>
            <a:r>
              <a:rPr lang="zh-CN" altLang="en-US" dirty="0">
                <a:solidFill>
                  <a:schemeClr val="bg1"/>
                </a:solidFill>
              </a:rPr>
              <a:t>名创优品通过大规模采购和高效的供应链管理，降低了产品成本，从而能够以较低的价格提供高品质的产品。</a:t>
            </a:r>
          </a:p>
        </p:txBody>
      </p:sp>
      <p:sp>
        <p:nvSpPr>
          <p:cNvPr id="14" name="文本框 13">
            <a:extLst>
              <a:ext uri="{FF2B5EF4-FFF2-40B4-BE49-F238E27FC236}">
                <a16:creationId xmlns:a16="http://schemas.microsoft.com/office/drawing/2014/main" id="{D40BC0E3-B4F6-532C-E58D-694CAD2E5F13}"/>
              </a:ext>
            </a:extLst>
          </p:cNvPr>
          <p:cNvSpPr txBox="1"/>
          <p:nvPr/>
        </p:nvSpPr>
        <p:spPr>
          <a:xfrm>
            <a:off x="7176120" y="2132856"/>
            <a:ext cx="2031325" cy="461665"/>
          </a:xfrm>
          <a:prstGeom prst="rect">
            <a:avLst/>
          </a:prstGeom>
          <a:noFill/>
        </p:spPr>
        <p:txBody>
          <a:bodyPr wrap="none">
            <a:spAutoFit/>
          </a:bodyPr>
          <a:lstStyle/>
          <a:p>
            <a:r>
              <a:rPr lang="zh-CN" altLang="en-US" sz="2400" dirty="0">
                <a:solidFill>
                  <a:schemeClr val="bg1"/>
                </a:solidFill>
                <a:latin typeface="+mj-ea"/>
                <a:ea typeface="+mj-ea"/>
              </a:rPr>
              <a:t>价格区间合理</a:t>
            </a:r>
          </a:p>
        </p:txBody>
      </p:sp>
      <p:sp>
        <p:nvSpPr>
          <p:cNvPr id="15" name="文本框 14">
            <a:extLst>
              <a:ext uri="{FF2B5EF4-FFF2-40B4-BE49-F238E27FC236}">
                <a16:creationId xmlns:a16="http://schemas.microsoft.com/office/drawing/2014/main" id="{CF5552C7-FAE4-F43E-6ADA-423DD546F951}"/>
              </a:ext>
            </a:extLst>
          </p:cNvPr>
          <p:cNvSpPr txBox="1"/>
          <p:nvPr/>
        </p:nvSpPr>
        <p:spPr>
          <a:xfrm>
            <a:off x="6816080" y="4707885"/>
            <a:ext cx="4176464" cy="923330"/>
          </a:xfrm>
          <a:prstGeom prst="rect">
            <a:avLst/>
          </a:prstGeom>
          <a:noFill/>
        </p:spPr>
        <p:txBody>
          <a:bodyPr wrap="square">
            <a:spAutoFit/>
          </a:bodyPr>
          <a:lstStyle/>
          <a:p>
            <a:r>
              <a:rPr lang="zh-CN" altLang="en-US" dirty="0">
                <a:solidFill>
                  <a:schemeClr val="bg1"/>
                </a:solidFill>
              </a:rPr>
              <a:t>名创优品的产品定价主要集中在</a:t>
            </a:r>
            <a:r>
              <a:rPr lang="en-US" altLang="zh-CN" dirty="0">
                <a:solidFill>
                  <a:schemeClr val="bg1"/>
                </a:solidFill>
              </a:rPr>
              <a:t>10</a:t>
            </a:r>
            <a:r>
              <a:rPr lang="zh-CN" altLang="en-US" dirty="0">
                <a:solidFill>
                  <a:schemeClr val="bg1"/>
                </a:solidFill>
              </a:rPr>
              <a:t>元</a:t>
            </a:r>
            <a:r>
              <a:rPr lang="en-US" altLang="zh-CN" dirty="0">
                <a:solidFill>
                  <a:schemeClr val="bg1"/>
                </a:solidFill>
              </a:rPr>
              <a:t>-50</a:t>
            </a:r>
            <a:r>
              <a:rPr lang="zh-CN" altLang="en-US" dirty="0">
                <a:solidFill>
                  <a:schemeClr val="bg1"/>
                </a:solidFill>
              </a:rPr>
              <a:t>元之间，这个价格区间符合大多数年轻消费者的消费能力。</a:t>
            </a:r>
          </a:p>
        </p:txBody>
      </p:sp>
      <p:sp>
        <p:nvSpPr>
          <p:cNvPr id="16" name="文本框 15">
            <a:extLst>
              <a:ext uri="{FF2B5EF4-FFF2-40B4-BE49-F238E27FC236}">
                <a16:creationId xmlns:a16="http://schemas.microsoft.com/office/drawing/2014/main" id="{1134EB42-F600-3943-2A82-CDE0E32654C5}"/>
              </a:ext>
            </a:extLst>
          </p:cNvPr>
          <p:cNvSpPr txBox="1"/>
          <p:nvPr/>
        </p:nvSpPr>
        <p:spPr>
          <a:xfrm>
            <a:off x="3680374" y="1610186"/>
            <a:ext cx="1653017" cy="3770263"/>
          </a:xfrm>
          <a:prstGeom prst="rect">
            <a:avLst/>
          </a:prstGeom>
          <a:noFill/>
        </p:spPr>
        <p:txBody>
          <a:bodyPr wrap="none" rtlCol="0">
            <a:spAutoFit/>
          </a:bodyPr>
          <a:lstStyle/>
          <a:p>
            <a:r>
              <a:rPr lang="en-US" altLang="zh-CN" sz="23900" dirty="0">
                <a:gradFill flip="none" rotWithShape="1">
                  <a:gsLst>
                    <a:gs pos="0">
                      <a:schemeClr val="bg1"/>
                    </a:gs>
                    <a:gs pos="100000">
                      <a:schemeClr val="bg1">
                        <a:alpha val="0"/>
                      </a:schemeClr>
                    </a:gs>
                  </a:gsLst>
                  <a:lin ang="5400000" scaled="1"/>
                  <a:tileRect/>
                </a:gradFill>
                <a:latin typeface="+mj-lt"/>
              </a:rPr>
              <a:t>1</a:t>
            </a:r>
            <a:endParaRPr lang="zh-CN" altLang="en-US" sz="23900" dirty="0">
              <a:gradFill flip="none" rotWithShape="1">
                <a:gsLst>
                  <a:gs pos="0">
                    <a:schemeClr val="bg1"/>
                  </a:gs>
                  <a:gs pos="100000">
                    <a:schemeClr val="bg1">
                      <a:alpha val="0"/>
                    </a:schemeClr>
                  </a:gs>
                </a:gsLst>
                <a:lin ang="5400000" scaled="1"/>
                <a:tileRect/>
              </a:gradFill>
              <a:latin typeface="+mj-lt"/>
            </a:endParaRPr>
          </a:p>
        </p:txBody>
      </p:sp>
      <p:sp>
        <p:nvSpPr>
          <p:cNvPr id="17" name="文本框 16">
            <a:extLst>
              <a:ext uri="{FF2B5EF4-FFF2-40B4-BE49-F238E27FC236}">
                <a16:creationId xmlns:a16="http://schemas.microsoft.com/office/drawing/2014/main" id="{69954460-BB50-88AF-FDE9-73A916153D66}"/>
              </a:ext>
            </a:extLst>
          </p:cNvPr>
          <p:cNvSpPr txBox="1"/>
          <p:nvPr/>
        </p:nvSpPr>
        <p:spPr>
          <a:xfrm>
            <a:off x="9250766" y="1610186"/>
            <a:ext cx="2201244" cy="3770263"/>
          </a:xfrm>
          <a:prstGeom prst="rect">
            <a:avLst/>
          </a:prstGeom>
          <a:noFill/>
        </p:spPr>
        <p:txBody>
          <a:bodyPr wrap="none" rtlCol="0">
            <a:spAutoFit/>
          </a:bodyPr>
          <a:lstStyle/>
          <a:p>
            <a:r>
              <a:rPr lang="en-US" altLang="zh-CN" sz="23900" dirty="0">
                <a:gradFill flip="none" rotWithShape="1">
                  <a:gsLst>
                    <a:gs pos="0">
                      <a:schemeClr val="bg1"/>
                    </a:gs>
                    <a:gs pos="100000">
                      <a:schemeClr val="bg1">
                        <a:alpha val="0"/>
                      </a:schemeClr>
                    </a:gs>
                  </a:gsLst>
                  <a:lin ang="5400000" scaled="1"/>
                  <a:tileRect/>
                </a:gradFill>
                <a:latin typeface="+mj-lt"/>
              </a:rPr>
              <a:t>2</a:t>
            </a:r>
            <a:endParaRPr lang="zh-CN" altLang="en-US" sz="23900" dirty="0">
              <a:gradFill flip="none" rotWithShape="1">
                <a:gsLst>
                  <a:gs pos="0">
                    <a:schemeClr val="bg1"/>
                  </a:gs>
                  <a:gs pos="100000">
                    <a:schemeClr val="bg1">
                      <a:alpha val="0"/>
                    </a:schemeClr>
                  </a:gs>
                </a:gsLst>
                <a:lin ang="5400000" scaled="1"/>
                <a:tileRect/>
              </a:gradFill>
              <a:latin typeface="+mj-lt"/>
            </a:endParaRPr>
          </a:p>
        </p:txBody>
      </p:sp>
    </p:spTree>
    <p:extLst>
      <p:ext uri="{BB962C8B-B14F-4D97-AF65-F5344CB8AC3E}">
        <p14:creationId xmlns:p14="http://schemas.microsoft.com/office/powerpoint/2010/main" val="1900254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ACF6103-38E2-0AF5-BD8F-2B0754DC2150}"/>
              </a:ext>
            </a:extLst>
          </p:cNvPr>
          <p:cNvSpPr>
            <a:spLocks noGrp="1"/>
          </p:cNvSpPr>
          <p:nvPr>
            <p:ph type="body" sz="quarter" idx="10"/>
          </p:nvPr>
        </p:nvSpPr>
        <p:spPr/>
        <p:txBody>
          <a:bodyPr/>
          <a:lstStyle/>
          <a:p>
            <a:r>
              <a:rPr lang="zh-CN" altLang="en-US" dirty="0"/>
              <a:t>渠道策略</a:t>
            </a:r>
          </a:p>
        </p:txBody>
      </p:sp>
      <p:sp>
        <p:nvSpPr>
          <p:cNvPr id="8" name="文本框 7">
            <a:extLst>
              <a:ext uri="{FF2B5EF4-FFF2-40B4-BE49-F238E27FC236}">
                <a16:creationId xmlns:a16="http://schemas.microsoft.com/office/drawing/2014/main" id="{6EFF6709-A2AF-6ACB-AD7A-44B11172CFE3}"/>
              </a:ext>
            </a:extLst>
          </p:cNvPr>
          <p:cNvSpPr txBox="1"/>
          <p:nvPr/>
        </p:nvSpPr>
        <p:spPr>
          <a:xfrm>
            <a:off x="410568" y="1162101"/>
            <a:ext cx="1723549" cy="512063"/>
          </a:xfrm>
          <a:prstGeom prst="rect">
            <a:avLst/>
          </a:prstGeom>
          <a:noFill/>
        </p:spPr>
        <p:txBody>
          <a:bodyPr wrap="none">
            <a:spAutoFit/>
          </a:bodyPr>
          <a:lstStyle/>
          <a:p>
            <a:pPr algn="just">
              <a:lnSpc>
                <a:spcPct val="120000"/>
              </a:lnSpc>
            </a:pPr>
            <a:r>
              <a:rPr lang="zh-CN" altLang="en-US" sz="2400" dirty="0">
                <a:solidFill>
                  <a:schemeClr val="accent1"/>
                </a:solidFill>
                <a:latin typeface="+mj-ea"/>
                <a:ea typeface="+mj-ea"/>
              </a:rPr>
              <a:t>多渠道布局</a:t>
            </a:r>
          </a:p>
        </p:txBody>
      </p:sp>
      <p:sp>
        <p:nvSpPr>
          <p:cNvPr id="9" name="文本框 8">
            <a:extLst>
              <a:ext uri="{FF2B5EF4-FFF2-40B4-BE49-F238E27FC236}">
                <a16:creationId xmlns:a16="http://schemas.microsoft.com/office/drawing/2014/main" id="{2B0AA691-96E5-899F-CE30-7DE4A388CA8A}"/>
              </a:ext>
            </a:extLst>
          </p:cNvPr>
          <p:cNvSpPr txBox="1"/>
          <p:nvPr/>
        </p:nvSpPr>
        <p:spPr>
          <a:xfrm>
            <a:off x="441256" y="1674164"/>
            <a:ext cx="5438720" cy="1071960"/>
          </a:xfrm>
          <a:prstGeom prst="rect">
            <a:avLst/>
          </a:prstGeom>
          <a:noFill/>
        </p:spPr>
        <p:txBody>
          <a:bodyPr wrap="square">
            <a:spAutoFit/>
          </a:bodyPr>
          <a:lstStyle/>
          <a:p>
            <a:pPr algn="just">
              <a:lnSpc>
                <a:spcPct val="120000"/>
              </a:lnSpc>
            </a:pPr>
            <a:r>
              <a:rPr lang="zh-CN" altLang="en-US" dirty="0"/>
              <a:t>名创优品采用了多渠道布局的策略，包括线下门店和线上电商。线下门店通常位于购物中心、商业街等人流密集的区域，为消费者提供便捷的购物体验。</a:t>
            </a:r>
          </a:p>
        </p:txBody>
      </p:sp>
      <p:sp>
        <p:nvSpPr>
          <p:cNvPr id="11" name="文本框 10">
            <a:extLst>
              <a:ext uri="{FF2B5EF4-FFF2-40B4-BE49-F238E27FC236}">
                <a16:creationId xmlns:a16="http://schemas.microsoft.com/office/drawing/2014/main" id="{40655631-6A71-9657-0D3B-39D77F53F2BB}"/>
              </a:ext>
            </a:extLst>
          </p:cNvPr>
          <p:cNvSpPr txBox="1"/>
          <p:nvPr/>
        </p:nvSpPr>
        <p:spPr>
          <a:xfrm>
            <a:off x="410568" y="3926607"/>
            <a:ext cx="1415772" cy="504946"/>
          </a:xfrm>
          <a:prstGeom prst="rect">
            <a:avLst/>
          </a:prstGeom>
          <a:noFill/>
        </p:spPr>
        <p:txBody>
          <a:bodyPr wrap="none">
            <a:spAutoFit/>
          </a:bodyPr>
          <a:lstStyle/>
          <a:p>
            <a:pPr algn="just">
              <a:lnSpc>
                <a:spcPct val="120000"/>
              </a:lnSpc>
            </a:pPr>
            <a:r>
              <a:rPr lang="zh-CN" altLang="en-US" sz="2400" dirty="0">
                <a:solidFill>
                  <a:schemeClr val="accent1"/>
                </a:solidFill>
                <a:latin typeface="+mj-ea"/>
                <a:ea typeface="+mj-ea"/>
              </a:rPr>
              <a:t>全球布局</a:t>
            </a:r>
          </a:p>
        </p:txBody>
      </p:sp>
      <p:sp>
        <p:nvSpPr>
          <p:cNvPr id="18" name="文本框 17">
            <a:extLst>
              <a:ext uri="{FF2B5EF4-FFF2-40B4-BE49-F238E27FC236}">
                <a16:creationId xmlns:a16="http://schemas.microsoft.com/office/drawing/2014/main" id="{F4D227FD-F3BD-1216-36C6-633C7398E46D}"/>
              </a:ext>
            </a:extLst>
          </p:cNvPr>
          <p:cNvSpPr txBox="1"/>
          <p:nvPr/>
        </p:nvSpPr>
        <p:spPr>
          <a:xfrm>
            <a:off x="410568" y="4481656"/>
            <a:ext cx="5469408" cy="1071960"/>
          </a:xfrm>
          <a:prstGeom prst="rect">
            <a:avLst/>
          </a:prstGeom>
          <a:noFill/>
        </p:spPr>
        <p:txBody>
          <a:bodyPr wrap="square">
            <a:spAutoFit/>
          </a:bodyPr>
          <a:lstStyle/>
          <a:p>
            <a:pPr algn="just">
              <a:lnSpc>
                <a:spcPct val="120000"/>
              </a:lnSpc>
            </a:pPr>
            <a:r>
              <a:rPr lang="zh-CN" altLang="en-US" dirty="0"/>
              <a:t>名创优品不仅在中国市场广泛布局，还积极拓展国际市场，有助于提升品牌影响力并拓展更广阔的市场空间。</a:t>
            </a:r>
          </a:p>
        </p:txBody>
      </p:sp>
      <p:sp>
        <p:nvSpPr>
          <p:cNvPr id="20" name="矩形: 圆角 19">
            <a:extLst>
              <a:ext uri="{FF2B5EF4-FFF2-40B4-BE49-F238E27FC236}">
                <a16:creationId xmlns:a16="http://schemas.microsoft.com/office/drawing/2014/main" id="{0CC718A5-A4F0-4672-DCC9-40D2FB6505DF}"/>
              </a:ext>
            </a:extLst>
          </p:cNvPr>
          <p:cNvSpPr/>
          <p:nvPr/>
        </p:nvSpPr>
        <p:spPr>
          <a:xfrm>
            <a:off x="506748" y="2904750"/>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圆角 20">
            <a:extLst>
              <a:ext uri="{FF2B5EF4-FFF2-40B4-BE49-F238E27FC236}">
                <a16:creationId xmlns:a16="http://schemas.microsoft.com/office/drawing/2014/main" id="{AF82A6F3-23C1-856F-0AAF-4F156C845608}"/>
              </a:ext>
            </a:extLst>
          </p:cNvPr>
          <p:cNvSpPr/>
          <p:nvPr/>
        </p:nvSpPr>
        <p:spPr>
          <a:xfrm>
            <a:off x="1848738" y="2904750"/>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矩形: 圆角 21">
            <a:extLst>
              <a:ext uri="{FF2B5EF4-FFF2-40B4-BE49-F238E27FC236}">
                <a16:creationId xmlns:a16="http://schemas.microsoft.com/office/drawing/2014/main" id="{E861B6FC-BC12-F835-F031-8306FE2131DA}"/>
              </a:ext>
            </a:extLst>
          </p:cNvPr>
          <p:cNvSpPr/>
          <p:nvPr/>
        </p:nvSpPr>
        <p:spPr>
          <a:xfrm>
            <a:off x="3190728" y="2904750"/>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矩形: 圆角 22">
            <a:extLst>
              <a:ext uri="{FF2B5EF4-FFF2-40B4-BE49-F238E27FC236}">
                <a16:creationId xmlns:a16="http://schemas.microsoft.com/office/drawing/2014/main" id="{A9FF5C41-0BD4-D0A4-612E-DBCF4B6C9D6A}"/>
              </a:ext>
            </a:extLst>
          </p:cNvPr>
          <p:cNvSpPr/>
          <p:nvPr/>
        </p:nvSpPr>
        <p:spPr>
          <a:xfrm>
            <a:off x="4532718" y="2904750"/>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文本框 24">
            <a:extLst>
              <a:ext uri="{FF2B5EF4-FFF2-40B4-BE49-F238E27FC236}">
                <a16:creationId xmlns:a16="http://schemas.microsoft.com/office/drawing/2014/main" id="{26996223-29D1-5772-E2B4-F25B248EFF6C}"/>
              </a:ext>
            </a:extLst>
          </p:cNvPr>
          <p:cNvSpPr txBox="1"/>
          <p:nvPr/>
        </p:nvSpPr>
        <p:spPr>
          <a:xfrm>
            <a:off x="564456" y="2953642"/>
            <a:ext cx="1107996" cy="407163"/>
          </a:xfrm>
          <a:prstGeom prst="rect">
            <a:avLst/>
          </a:prstGeom>
          <a:noFill/>
        </p:spPr>
        <p:txBody>
          <a:bodyPr wrap="none">
            <a:spAutoFit/>
          </a:bodyPr>
          <a:lstStyle/>
          <a:p>
            <a:pPr algn="just">
              <a:lnSpc>
                <a:spcPct val="120000"/>
              </a:lnSpc>
            </a:pPr>
            <a:r>
              <a:rPr lang="zh-CN" altLang="en-US" dirty="0">
                <a:solidFill>
                  <a:schemeClr val="bg1"/>
                </a:solidFill>
              </a:rPr>
              <a:t>官方网站</a:t>
            </a:r>
          </a:p>
        </p:txBody>
      </p:sp>
      <p:sp>
        <p:nvSpPr>
          <p:cNvPr id="26" name="文本框 25">
            <a:extLst>
              <a:ext uri="{FF2B5EF4-FFF2-40B4-BE49-F238E27FC236}">
                <a16:creationId xmlns:a16="http://schemas.microsoft.com/office/drawing/2014/main" id="{6B0DCA79-26AF-F031-A50E-ABC0ADEB3CDD}"/>
              </a:ext>
            </a:extLst>
          </p:cNvPr>
          <p:cNvSpPr txBox="1"/>
          <p:nvPr/>
        </p:nvSpPr>
        <p:spPr>
          <a:xfrm>
            <a:off x="1921674" y="2953642"/>
            <a:ext cx="1077539" cy="407163"/>
          </a:xfrm>
          <a:prstGeom prst="rect">
            <a:avLst/>
          </a:prstGeom>
          <a:noFill/>
        </p:spPr>
        <p:txBody>
          <a:bodyPr wrap="none">
            <a:spAutoFit/>
          </a:bodyPr>
          <a:lstStyle/>
          <a:p>
            <a:pPr algn="just">
              <a:lnSpc>
                <a:spcPct val="120000"/>
              </a:lnSpc>
            </a:pPr>
            <a:r>
              <a:rPr lang="zh-CN" altLang="en-US" dirty="0">
                <a:solidFill>
                  <a:schemeClr val="bg1"/>
                </a:solidFill>
              </a:rPr>
              <a:t>自建</a:t>
            </a:r>
            <a:r>
              <a:rPr lang="en-US" altLang="zh-CN" dirty="0">
                <a:solidFill>
                  <a:schemeClr val="bg1"/>
                </a:solidFill>
              </a:rPr>
              <a:t>APP</a:t>
            </a:r>
            <a:endParaRPr lang="zh-CN" altLang="en-US" dirty="0">
              <a:solidFill>
                <a:schemeClr val="bg1"/>
              </a:solidFill>
            </a:endParaRPr>
          </a:p>
        </p:txBody>
      </p:sp>
      <p:sp>
        <p:nvSpPr>
          <p:cNvPr id="27" name="文本框 26">
            <a:extLst>
              <a:ext uri="{FF2B5EF4-FFF2-40B4-BE49-F238E27FC236}">
                <a16:creationId xmlns:a16="http://schemas.microsoft.com/office/drawing/2014/main" id="{09E40A4A-8450-0A30-3025-2A700BE9AB1E}"/>
              </a:ext>
            </a:extLst>
          </p:cNvPr>
          <p:cNvSpPr txBox="1"/>
          <p:nvPr/>
        </p:nvSpPr>
        <p:spPr>
          <a:xfrm>
            <a:off x="3248436" y="2953642"/>
            <a:ext cx="1107996" cy="407163"/>
          </a:xfrm>
          <a:prstGeom prst="rect">
            <a:avLst/>
          </a:prstGeom>
          <a:noFill/>
        </p:spPr>
        <p:txBody>
          <a:bodyPr wrap="none">
            <a:spAutoFit/>
          </a:bodyPr>
          <a:lstStyle/>
          <a:p>
            <a:pPr algn="just">
              <a:lnSpc>
                <a:spcPct val="120000"/>
              </a:lnSpc>
            </a:pPr>
            <a:r>
              <a:rPr lang="zh-CN" altLang="en-US" dirty="0">
                <a:solidFill>
                  <a:schemeClr val="bg1"/>
                </a:solidFill>
              </a:rPr>
              <a:t>天猫京东</a:t>
            </a:r>
          </a:p>
        </p:txBody>
      </p:sp>
      <p:sp>
        <p:nvSpPr>
          <p:cNvPr id="29" name="文本框 28">
            <a:extLst>
              <a:ext uri="{FF2B5EF4-FFF2-40B4-BE49-F238E27FC236}">
                <a16:creationId xmlns:a16="http://schemas.microsoft.com/office/drawing/2014/main" id="{95441A3F-F038-3521-4DD7-8C789B5F197B}"/>
              </a:ext>
            </a:extLst>
          </p:cNvPr>
          <p:cNvSpPr txBox="1"/>
          <p:nvPr/>
        </p:nvSpPr>
        <p:spPr>
          <a:xfrm>
            <a:off x="4608987" y="2953642"/>
            <a:ext cx="1107996" cy="407163"/>
          </a:xfrm>
          <a:prstGeom prst="rect">
            <a:avLst/>
          </a:prstGeom>
          <a:noFill/>
        </p:spPr>
        <p:txBody>
          <a:bodyPr wrap="none">
            <a:spAutoFit/>
          </a:bodyPr>
          <a:lstStyle/>
          <a:p>
            <a:pPr algn="just">
              <a:lnSpc>
                <a:spcPct val="120000"/>
              </a:lnSpc>
            </a:pPr>
            <a:r>
              <a:rPr lang="zh-CN" altLang="en-US" dirty="0">
                <a:solidFill>
                  <a:schemeClr val="bg1"/>
                </a:solidFill>
              </a:rPr>
              <a:t>电商平台</a:t>
            </a:r>
          </a:p>
        </p:txBody>
      </p:sp>
      <p:sp>
        <p:nvSpPr>
          <p:cNvPr id="31" name="矩形: 圆角 30">
            <a:extLst>
              <a:ext uri="{FF2B5EF4-FFF2-40B4-BE49-F238E27FC236}">
                <a16:creationId xmlns:a16="http://schemas.microsoft.com/office/drawing/2014/main" id="{522E9152-35B7-F838-AD08-90216F1CBD4E}"/>
              </a:ext>
            </a:extLst>
          </p:cNvPr>
          <p:cNvSpPr/>
          <p:nvPr/>
        </p:nvSpPr>
        <p:spPr>
          <a:xfrm>
            <a:off x="506748" y="5665789"/>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矩形: 圆角 31">
            <a:extLst>
              <a:ext uri="{FF2B5EF4-FFF2-40B4-BE49-F238E27FC236}">
                <a16:creationId xmlns:a16="http://schemas.microsoft.com/office/drawing/2014/main" id="{175D073C-FCDD-CB5F-C62A-D7C7BB0FFBD5}"/>
              </a:ext>
            </a:extLst>
          </p:cNvPr>
          <p:cNvSpPr/>
          <p:nvPr/>
        </p:nvSpPr>
        <p:spPr>
          <a:xfrm>
            <a:off x="1848738" y="5665789"/>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矩形: 圆角 32">
            <a:extLst>
              <a:ext uri="{FF2B5EF4-FFF2-40B4-BE49-F238E27FC236}">
                <a16:creationId xmlns:a16="http://schemas.microsoft.com/office/drawing/2014/main" id="{1BD1C9A6-5A29-C47C-B31F-215D60EA9EA5}"/>
              </a:ext>
            </a:extLst>
          </p:cNvPr>
          <p:cNvSpPr/>
          <p:nvPr/>
        </p:nvSpPr>
        <p:spPr>
          <a:xfrm>
            <a:off x="3190728" y="5665789"/>
            <a:ext cx="2488200"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文本框 34">
            <a:extLst>
              <a:ext uri="{FF2B5EF4-FFF2-40B4-BE49-F238E27FC236}">
                <a16:creationId xmlns:a16="http://schemas.microsoft.com/office/drawing/2014/main" id="{BAF3E09B-F935-5687-92B9-56A8A76DACAB}"/>
              </a:ext>
            </a:extLst>
          </p:cNvPr>
          <p:cNvSpPr txBox="1"/>
          <p:nvPr/>
        </p:nvSpPr>
        <p:spPr>
          <a:xfrm>
            <a:off x="449040" y="5714681"/>
            <a:ext cx="1338828" cy="407163"/>
          </a:xfrm>
          <a:prstGeom prst="rect">
            <a:avLst/>
          </a:prstGeom>
          <a:noFill/>
        </p:spPr>
        <p:txBody>
          <a:bodyPr wrap="none">
            <a:spAutoFit/>
          </a:bodyPr>
          <a:lstStyle/>
          <a:p>
            <a:pPr algn="just">
              <a:lnSpc>
                <a:spcPct val="120000"/>
              </a:lnSpc>
            </a:pPr>
            <a:r>
              <a:rPr lang="zh-CN" altLang="en-US" dirty="0">
                <a:solidFill>
                  <a:schemeClr val="bg1"/>
                </a:solidFill>
              </a:rPr>
              <a:t>全球五大洲</a:t>
            </a:r>
          </a:p>
        </p:txBody>
      </p:sp>
      <p:sp>
        <p:nvSpPr>
          <p:cNvPr id="36" name="文本框 35">
            <a:extLst>
              <a:ext uri="{FF2B5EF4-FFF2-40B4-BE49-F238E27FC236}">
                <a16:creationId xmlns:a16="http://schemas.microsoft.com/office/drawing/2014/main" id="{00929EBF-CA17-5CE8-0EEF-D5DB698543AB}"/>
              </a:ext>
            </a:extLst>
          </p:cNvPr>
          <p:cNvSpPr txBox="1"/>
          <p:nvPr/>
        </p:nvSpPr>
        <p:spPr>
          <a:xfrm>
            <a:off x="1833509" y="5714681"/>
            <a:ext cx="1253869" cy="407163"/>
          </a:xfrm>
          <a:prstGeom prst="rect">
            <a:avLst/>
          </a:prstGeom>
          <a:noFill/>
        </p:spPr>
        <p:txBody>
          <a:bodyPr wrap="none">
            <a:spAutoFit/>
          </a:bodyPr>
          <a:lstStyle/>
          <a:p>
            <a:pPr algn="just">
              <a:lnSpc>
                <a:spcPct val="120000"/>
              </a:lnSpc>
            </a:pPr>
            <a:r>
              <a:rPr lang="en-US" altLang="zh-CN" dirty="0">
                <a:solidFill>
                  <a:schemeClr val="bg1"/>
                </a:solidFill>
              </a:rPr>
              <a:t>105</a:t>
            </a:r>
            <a:r>
              <a:rPr lang="zh-CN" altLang="en-US" dirty="0">
                <a:solidFill>
                  <a:schemeClr val="bg1"/>
                </a:solidFill>
              </a:rPr>
              <a:t>个国家</a:t>
            </a:r>
          </a:p>
        </p:txBody>
      </p:sp>
      <p:sp>
        <p:nvSpPr>
          <p:cNvPr id="37" name="文本框 36">
            <a:extLst>
              <a:ext uri="{FF2B5EF4-FFF2-40B4-BE49-F238E27FC236}">
                <a16:creationId xmlns:a16="http://schemas.microsoft.com/office/drawing/2014/main" id="{DCE67B54-B5B5-DADF-F75E-7AB89A66C8B7}"/>
              </a:ext>
            </a:extLst>
          </p:cNvPr>
          <p:cNvSpPr txBox="1"/>
          <p:nvPr/>
        </p:nvSpPr>
        <p:spPr>
          <a:xfrm>
            <a:off x="3407155" y="5714681"/>
            <a:ext cx="2133918" cy="407163"/>
          </a:xfrm>
          <a:prstGeom prst="rect">
            <a:avLst/>
          </a:prstGeom>
          <a:noFill/>
        </p:spPr>
        <p:txBody>
          <a:bodyPr wrap="none">
            <a:spAutoFit/>
          </a:bodyPr>
          <a:lstStyle/>
          <a:p>
            <a:pPr algn="just">
              <a:lnSpc>
                <a:spcPct val="120000"/>
              </a:lnSpc>
            </a:pPr>
            <a:r>
              <a:rPr lang="zh-CN" altLang="en-US" dirty="0">
                <a:solidFill>
                  <a:schemeClr val="bg1"/>
                </a:solidFill>
              </a:rPr>
              <a:t>全球近</a:t>
            </a:r>
            <a:r>
              <a:rPr lang="en-US" altLang="zh-CN" dirty="0">
                <a:solidFill>
                  <a:schemeClr val="bg1"/>
                </a:solidFill>
              </a:rPr>
              <a:t>6600</a:t>
            </a:r>
            <a:r>
              <a:rPr lang="zh-CN" altLang="en-US" dirty="0">
                <a:solidFill>
                  <a:schemeClr val="bg1"/>
                </a:solidFill>
              </a:rPr>
              <a:t>家门店</a:t>
            </a:r>
          </a:p>
        </p:txBody>
      </p:sp>
      <p:cxnSp>
        <p:nvCxnSpPr>
          <p:cNvPr id="40" name="OK_line_Rectangle 38">
            <a:extLst>
              <a:ext uri="{FF2B5EF4-FFF2-40B4-BE49-F238E27FC236}">
                <a16:creationId xmlns:a16="http://schemas.microsoft.com/office/drawing/2014/main" id="{01C47538-0F9E-E2A9-9EE5-8230F50FBF50}"/>
              </a:ext>
            </a:extLst>
          </p:cNvPr>
          <p:cNvCxnSpPr/>
          <p:nvPr/>
        </p:nvCxnSpPr>
        <p:spPr>
          <a:xfrm>
            <a:off x="9144000" y="0"/>
            <a:ext cx="0" cy="6890788"/>
          </a:xfrm>
          <a:prstGeom prst="line">
            <a:avLst/>
          </a:prstGeom>
          <a:ln>
            <a:solidFill>
              <a:srgbClr val="FEFFFF"/>
            </a:solidFill>
            <a:prstDash val="dash"/>
          </a:ln>
        </p:spPr>
        <p:style>
          <a:lnRef idx="2">
            <a:schemeClr val="accent1"/>
          </a:lnRef>
          <a:fillRef idx="0">
            <a:schemeClr val="accent1"/>
          </a:fillRef>
          <a:effectRef idx="1">
            <a:schemeClr val="accent1"/>
          </a:effectRef>
          <a:fontRef idx="minor">
            <a:schemeClr val="tx1"/>
          </a:fontRef>
        </p:style>
      </p:cxnSp>
      <p:cxnSp>
        <p:nvCxnSpPr>
          <p:cNvPr id="41" name="OK_line_Rectangle 38">
            <a:extLst>
              <a:ext uri="{FF2B5EF4-FFF2-40B4-BE49-F238E27FC236}">
                <a16:creationId xmlns:a16="http://schemas.microsoft.com/office/drawing/2014/main" id="{0D1E0213-8D52-7440-4DF3-9118E6F98EDB}"/>
              </a:ext>
            </a:extLst>
          </p:cNvPr>
          <p:cNvCxnSpPr/>
          <p:nvPr/>
        </p:nvCxnSpPr>
        <p:spPr>
          <a:xfrm>
            <a:off x="6095999" y="2663124"/>
            <a:ext cx="6816080" cy="0"/>
          </a:xfrm>
          <a:prstGeom prst="line">
            <a:avLst/>
          </a:prstGeom>
          <a:ln>
            <a:solidFill>
              <a:srgbClr val="FEFFFF"/>
            </a:solidFill>
            <a:prstDash val="dash"/>
          </a:ln>
        </p:spPr>
        <p:style>
          <a:lnRef idx="2">
            <a:schemeClr val="accent1"/>
          </a:lnRef>
          <a:fillRef idx="0">
            <a:schemeClr val="accent1"/>
          </a:fillRef>
          <a:effectRef idx="1">
            <a:schemeClr val="accent1"/>
          </a:effectRef>
          <a:fontRef idx="minor">
            <a:schemeClr val="tx1"/>
          </a:fontRef>
        </p:style>
      </p:cxnSp>
      <p:sp>
        <p:nvSpPr>
          <p:cNvPr id="42" name="矩形 41">
            <a:extLst>
              <a:ext uri="{FF2B5EF4-FFF2-40B4-BE49-F238E27FC236}">
                <a16:creationId xmlns:a16="http://schemas.microsoft.com/office/drawing/2014/main" id="{B19BB511-6E9A-BCC9-F8B4-14361A2242DB}"/>
              </a:ext>
            </a:extLst>
          </p:cNvPr>
          <p:cNvSpPr/>
          <p:nvPr/>
        </p:nvSpPr>
        <p:spPr>
          <a:xfrm>
            <a:off x="6110668" y="851148"/>
            <a:ext cx="2959531" cy="2793876"/>
          </a:xfrm>
          <a:prstGeom prst="rect">
            <a:avLst/>
          </a:prstGeom>
          <a:blipFill>
            <a:blip r:embed="rId2"/>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783659E6-CD7B-BF3B-0812-642C61214C1C}"/>
              </a:ext>
            </a:extLst>
          </p:cNvPr>
          <p:cNvSpPr/>
          <p:nvPr/>
        </p:nvSpPr>
        <p:spPr>
          <a:xfrm>
            <a:off x="6110668" y="3140076"/>
            <a:ext cx="2959531" cy="504947"/>
          </a:xfrm>
          <a:prstGeom prst="roundRect">
            <a:avLst>
              <a:gd name="adj" fmla="val 0"/>
            </a:avLst>
          </a:prstGeom>
          <a:gradFill flip="none" rotWithShape="1">
            <a:gsLst>
              <a:gs pos="0">
                <a:schemeClr val="accent1"/>
              </a:gs>
              <a:gs pos="100000">
                <a:schemeClr val="accent1">
                  <a:alpha val="9000"/>
                </a:schemeClr>
              </a:gs>
            </a:gsLst>
            <a:lin ang="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城市形象店</a:t>
            </a:r>
          </a:p>
        </p:txBody>
      </p:sp>
      <p:sp>
        <p:nvSpPr>
          <p:cNvPr id="43" name="矩形 42">
            <a:extLst>
              <a:ext uri="{FF2B5EF4-FFF2-40B4-BE49-F238E27FC236}">
                <a16:creationId xmlns:a16="http://schemas.microsoft.com/office/drawing/2014/main" id="{485103A7-0FC9-8621-13D5-17EF5272B002}"/>
              </a:ext>
            </a:extLst>
          </p:cNvPr>
          <p:cNvSpPr/>
          <p:nvPr/>
        </p:nvSpPr>
        <p:spPr>
          <a:xfrm>
            <a:off x="9217800" y="851148"/>
            <a:ext cx="2959531" cy="2793876"/>
          </a:xfrm>
          <a:prstGeom prst="rect">
            <a:avLst/>
          </a:prstGeom>
          <a:blipFill>
            <a:blip r:embed="rId3"/>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D964CF2A-0460-0323-BB86-F316B7D037A7}"/>
              </a:ext>
            </a:extLst>
          </p:cNvPr>
          <p:cNvSpPr/>
          <p:nvPr/>
        </p:nvSpPr>
        <p:spPr>
          <a:xfrm>
            <a:off x="9217800" y="3140076"/>
            <a:ext cx="2959531" cy="504947"/>
          </a:xfrm>
          <a:prstGeom prst="roundRect">
            <a:avLst>
              <a:gd name="adj" fmla="val 0"/>
            </a:avLst>
          </a:prstGeom>
          <a:gradFill flip="none" rotWithShape="1">
            <a:gsLst>
              <a:gs pos="0">
                <a:schemeClr val="accent1"/>
              </a:gs>
              <a:gs pos="100000">
                <a:schemeClr val="accent1">
                  <a:alpha val="9000"/>
                </a:schemeClr>
              </a:gs>
            </a:gsLst>
            <a:lin ang="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海外店铺</a:t>
            </a:r>
          </a:p>
        </p:txBody>
      </p:sp>
      <p:sp>
        <p:nvSpPr>
          <p:cNvPr id="44" name="矩形 43">
            <a:extLst>
              <a:ext uri="{FF2B5EF4-FFF2-40B4-BE49-F238E27FC236}">
                <a16:creationId xmlns:a16="http://schemas.microsoft.com/office/drawing/2014/main" id="{EA23D622-CCDE-F05B-FC83-84037CD08922}"/>
              </a:ext>
            </a:extLst>
          </p:cNvPr>
          <p:cNvSpPr/>
          <p:nvPr/>
        </p:nvSpPr>
        <p:spPr>
          <a:xfrm>
            <a:off x="6110668" y="3645024"/>
            <a:ext cx="2959531" cy="2793876"/>
          </a:xfrm>
          <a:prstGeom prst="rect">
            <a:avLst/>
          </a:prstGeom>
          <a:blipFill>
            <a:blip r:embed="rId4"/>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2578062C-4820-4047-1418-627D7B20DAC8}"/>
              </a:ext>
            </a:extLst>
          </p:cNvPr>
          <p:cNvSpPr/>
          <p:nvPr/>
        </p:nvSpPr>
        <p:spPr>
          <a:xfrm>
            <a:off x="6110668" y="5933952"/>
            <a:ext cx="2959531" cy="504947"/>
          </a:xfrm>
          <a:prstGeom prst="roundRect">
            <a:avLst>
              <a:gd name="adj" fmla="val 0"/>
            </a:avLst>
          </a:prstGeom>
          <a:gradFill flip="none" rotWithShape="1">
            <a:gsLst>
              <a:gs pos="0">
                <a:schemeClr val="accent1"/>
              </a:gs>
              <a:gs pos="100000">
                <a:schemeClr val="accent1">
                  <a:alpha val="9000"/>
                </a:schemeClr>
              </a:gs>
            </a:gsLst>
            <a:lin ang="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旗舰店</a:t>
            </a:r>
          </a:p>
        </p:txBody>
      </p:sp>
      <p:sp>
        <p:nvSpPr>
          <p:cNvPr id="45" name="矩形 44">
            <a:extLst>
              <a:ext uri="{FF2B5EF4-FFF2-40B4-BE49-F238E27FC236}">
                <a16:creationId xmlns:a16="http://schemas.microsoft.com/office/drawing/2014/main" id="{D9D23D53-C79B-D734-898D-094706195D18}"/>
              </a:ext>
            </a:extLst>
          </p:cNvPr>
          <p:cNvSpPr/>
          <p:nvPr/>
        </p:nvSpPr>
        <p:spPr>
          <a:xfrm>
            <a:off x="9217800" y="3645024"/>
            <a:ext cx="2959531" cy="2793876"/>
          </a:xfrm>
          <a:prstGeom prst="rect">
            <a:avLst/>
          </a:prstGeom>
          <a:blipFill>
            <a:blip r:embed="rId5"/>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1BDF953E-17CA-92B3-534C-24B40D73FAC2}"/>
              </a:ext>
            </a:extLst>
          </p:cNvPr>
          <p:cNvSpPr/>
          <p:nvPr/>
        </p:nvSpPr>
        <p:spPr>
          <a:xfrm>
            <a:off x="9217800" y="5933952"/>
            <a:ext cx="2959531" cy="504947"/>
          </a:xfrm>
          <a:prstGeom prst="roundRect">
            <a:avLst>
              <a:gd name="adj" fmla="val 0"/>
            </a:avLst>
          </a:prstGeom>
          <a:gradFill flip="none" rotWithShape="1">
            <a:gsLst>
              <a:gs pos="0">
                <a:schemeClr val="accent1"/>
              </a:gs>
              <a:gs pos="100000">
                <a:schemeClr val="accent1">
                  <a:alpha val="9000"/>
                </a:schemeClr>
              </a:gs>
            </a:gsLst>
            <a:lin ang="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主题店</a:t>
            </a:r>
          </a:p>
        </p:txBody>
      </p:sp>
    </p:spTree>
    <p:extLst>
      <p:ext uri="{BB962C8B-B14F-4D97-AF65-F5344CB8AC3E}">
        <p14:creationId xmlns:p14="http://schemas.microsoft.com/office/powerpoint/2010/main" val="942058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3402579A-4C08-7514-9950-006CA2121B55}"/>
              </a:ext>
            </a:extLst>
          </p:cNvPr>
          <p:cNvSpPr/>
          <p:nvPr/>
        </p:nvSpPr>
        <p:spPr>
          <a:xfrm>
            <a:off x="0" y="5013176"/>
            <a:ext cx="12192000" cy="1844824"/>
          </a:xfrm>
          <a:custGeom>
            <a:avLst/>
            <a:gdLst>
              <a:gd name="connsiteX0" fmla="*/ 6263680 w 12192000"/>
              <a:gd name="connsiteY0" fmla="*/ 0 h 2420888"/>
              <a:gd name="connsiteX1" fmla="*/ 12126661 w 12192000"/>
              <a:gd name="connsiteY1" fmla="*/ 1346056 h 2420888"/>
              <a:gd name="connsiteX2" fmla="*/ 12192000 w 12192000"/>
              <a:gd name="connsiteY2" fmla="*/ 1398856 h 2420888"/>
              <a:gd name="connsiteX3" fmla="*/ 12192000 w 12192000"/>
              <a:gd name="connsiteY3" fmla="*/ 2420888 h 2420888"/>
              <a:gd name="connsiteX4" fmla="*/ 0 w 12192000"/>
              <a:gd name="connsiteY4" fmla="*/ 2420888 h 2420888"/>
              <a:gd name="connsiteX5" fmla="*/ 0 w 12192000"/>
              <a:gd name="connsiteY5" fmla="*/ 1736176 h 2420888"/>
              <a:gd name="connsiteX6" fmla="*/ 51720 w 12192000"/>
              <a:gd name="connsiteY6" fmla="*/ 1669636 h 2420888"/>
              <a:gd name="connsiteX7" fmla="*/ 6263680 w 12192000"/>
              <a:gd name="connsiteY7" fmla="*/ 0 h 242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420888">
                <a:moveTo>
                  <a:pt x="6263680" y="0"/>
                </a:moveTo>
                <a:cubicBezTo>
                  <a:pt x="8845625" y="0"/>
                  <a:pt x="11076199" y="549608"/>
                  <a:pt x="12126661" y="1346056"/>
                </a:cubicBezTo>
                <a:lnTo>
                  <a:pt x="12192000" y="1398856"/>
                </a:lnTo>
                <a:lnTo>
                  <a:pt x="12192000" y="2420888"/>
                </a:lnTo>
                <a:lnTo>
                  <a:pt x="0" y="2420888"/>
                </a:lnTo>
                <a:lnTo>
                  <a:pt x="0" y="1736176"/>
                </a:lnTo>
                <a:lnTo>
                  <a:pt x="51720" y="1669636"/>
                </a:lnTo>
                <a:cubicBezTo>
                  <a:pt x="875250" y="702334"/>
                  <a:pt x="3344959" y="0"/>
                  <a:pt x="626368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圆角 2">
            <a:extLst>
              <a:ext uri="{FF2B5EF4-FFF2-40B4-BE49-F238E27FC236}">
                <a16:creationId xmlns:a16="http://schemas.microsoft.com/office/drawing/2014/main" id="{ECC0A054-31A7-2A11-FA57-196C33D9F610}"/>
              </a:ext>
            </a:extLst>
          </p:cNvPr>
          <p:cNvSpPr/>
          <p:nvPr/>
        </p:nvSpPr>
        <p:spPr>
          <a:xfrm>
            <a:off x="551384" y="2420888"/>
            <a:ext cx="2254404" cy="3528392"/>
          </a:xfrm>
          <a:prstGeom prst="roundRect">
            <a:avLst>
              <a:gd name="adj" fmla="val 9716"/>
            </a:avLst>
          </a:prstGeom>
          <a:solidFill>
            <a:srgbClr val="FDEDEE"/>
          </a:solidFill>
          <a:ln>
            <a:noFill/>
          </a:ln>
          <a:effectLst>
            <a:reflection blurRad="6350" stA="52000" endA="300" endPos="2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99BC7FF3-8E97-4B42-7835-44640D6AB5C9}"/>
              </a:ext>
            </a:extLst>
          </p:cNvPr>
          <p:cNvSpPr/>
          <p:nvPr/>
        </p:nvSpPr>
        <p:spPr>
          <a:xfrm>
            <a:off x="3359696" y="1772816"/>
            <a:ext cx="2254404" cy="3528392"/>
          </a:xfrm>
          <a:prstGeom prst="roundRect">
            <a:avLst>
              <a:gd name="adj" fmla="val 9716"/>
            </a:avLst>
          </a:prstGeom>
          <a:solidFill>
            <a:srgbClr val="FDEDEE"/>
          </a:solidFill>
          <a:ln>
            <a:noFill/>
          </a:ln>
          <a:effectLst>
            <a:reflection blurRad="6350" stA="52000" endA="300" endPos="2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80D35C3E-B6E2-282C-38B5-A78B0D2DB73D}"/>
              </a:ext>
            </a:extLst>
          </p:cNvPr>
          <p:cNvSpPr/>
          <p:nvPr/>
        </p:nvSpPr>
        <p:spPr>
          <a:xfrm>
            <a:off x="6168008" y="1772816"/>
            <a:ext cx="2254404" cy="3528392"/>
          </a:xfrm>
          <a:prstGeom prst="roundRect">
            <a:avLst>
              <a:gd name="adj" fmla="val 9716"/>
            </a:avLst>
          </a:prstGeom>
          <a:solidFill>
            <a:srgbClr val="FDEDEE"/>
          </a:solidFill>
          <a:ln>
            <a:noFill/>
          </a:ln>
          <a:effectLst>
            <a:reflection blurRad="6350" stA="52000" endA="300" endPos="2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4C085BD-1705-15D9-761C-D9B189BBB32A}"/>
              </a:ext>
            </a:extLst>
          </p:cNvPr>
          <p:cNvSpPr/>
          <p:nvPr/>
        </p:nvSpPr>
        <p:spPr>
          <a:xfrm>
            <a:off x="8976320" y="2420888"/>
            <a:ext cx="2254404" cy="3528392"/>
          </a:xfrm>
          <a:prstGeom prst="roundRect">
            <a:avLst>
              <a:gd name="adj" fmla="val 9716"/>
            </a:avLst>
          </a:prstGeom>
          <a:solidFill>
            <a:srgbClr val="FDEDEE"/>
          </a:solidFill>
          <a:ln>
            <a:noFill/>
          </a:ln>
          <a:effectLst>
            <a:reflection blurRad="6350" stA="52000" endA="300" endPos="2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95159F5-641A-B477-2420-C9A01F006DEA}"/>
              </a:ext>
            </a:extLst>
          </p:cNvPr>
          <p:cNvSpPr txBox="1"/>
          <p:nvPr/>
        </p:nvSpPr>
        <p:spPr>
          <a:xfrm>
            <a:off x="335886" y="364579"/>
            <a:ext cx="3337773" cy="1015663"/>
          </a:xfrm>
          <a:prstGeom prst="rect">
            <a:avLst/>
          </a:prstGeom>
          <a:noFill/>
        </p:spPr>
        <p:txBody>
          <a:bodyPr wrap="none" rtlCol="0">
            <a:spAutoFit/>
          </a:bodyPr>
          <a:lstStyle/>
          <a:p>
            <a:r>
              <a:rPr lang="en-US" altLang="zh-CN" sz="6000" dirty="0">
                <a:solidFill>
                  <a:schemeClr val="accent1"/>
                </a:solidFill>
                <a:latin typeface="+mj-lt"/>
              </a:rPr>
              <a:t>C</a:t>
            </a:r>
            <a:r>
              <a:rPr lang="en-US" altLang="zh-CN" sz="4400" dirty="0">
                <a:solidFill>
                  <a:schemeClr val="accent1"/>
                </a:solidFill>
              </a:rPr>
              <a:t>ONTENTS</a:t>
            </a:r>
            <a:endParaRPr lang="zh-CN" altLang="en-US" sz="4400" dirty="0">
              <a:solidFill>
                <a:schemeClr val="accent1"/>
              </a:solidFill>
            </a:endParaRPr>
          </a:p>
        </p:txBody>
      </p:sp>
      <p:sp>
        <p:nvSpPr>
          <p:cNvPr id="10" name="椭圆 9">
            <a:extLst>
              <a:ext uri="{FF2B5EF4-FFF2-40B4-BE49-F238E27FC236}">
                <a16:creationId xmlns:a16="http://schemas.microsoft.com/office/drawing/2014/main" id="{0817ED99-3225-A8DD-2A18-C6B209CA363C}"/>
              </a:ext>
            </a:extLst>
          </p:cNvPr>
          <p:cNvSpPr/>
          <p:nvPr/>
        </p:nvSpPr>
        <p:spPr>
          <a:xfrm>
            <a:off x="1119970" y="2584641"/>
            <a:ext cx="1080120" cy="1080120"/>
          </a:xfrm>
          <a:prstGeom prst="ellipse">
            <a:avLst/>
          </a:prstGeom>
          <a:gradFill flip="none" rotWithShape="1">
            <a:gsLst>
              <a:gs pos="0">
                <a:schemeClr val="accent1">
                  <a:alpha val="27000"/>
                </a:schemeClr>
              </a:gs>
              <a:gs pos="69000">
                <a:schemeClr val="accent1"/>
              </a:gs>
              <a:gs pos="36000">
                <a:schemeClr val="accent1"/>
              </a:gs>
              <a:gs pos="100000">
                <a:schemeClr val="accent1">
                  <a:alpha val="44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mj-ea"/>
                <a:ea typeface="+mj-ea"/>
              </a:rPr>
              <a:t>1</a:t>
            </a:r>
            <a:endParaRPr lang="zh-CN" altLang="en-US" sz="4000" dirty="0">
              <a:latin typeface="+mj-ea"/>
              <a:ea typeface="+mj-ea"/>
            </a:endParaRPr>
          </a:p>
        </p:txBody>
      </p:sp>
      <p:sp>
        <p:nvSpPr>
          <p:cNvPr id="11" name="椭圆 10">
            <a:extLst>
              <a:ext uri="{FF2B5EF4-FFF2-40B4-BE49-F238E27FC236}">
                <a16:creationId xmlns:a16="http://schemas.microsoft.com/office/drawing/2014/main" id="{2A33F385-5633-B41E-28F0-27B10482950A}"/>
              </a:ext>
            </a:extLst>
          </p:cNvPr>
          <p:cNvSpPr/>
          <p:nvPr/>
        </p:nvSpPr>
        <p:spPr>
          <a:xfrm>
            <a:off x="3946838" y="1972573"/>
            <a:ext cx="1080120" cy="1080120"/>
          </a:xfrm>
          <a:prstGeom prst="ellipse">
            <a:avLst/>
          </a:prstGeom>
          <a:gradFill flip="none" rotWithShape="1">
            <a:gsLst>
              <a:gs pos="0">
                <a:schemeClr val="accent1">
                  <a:alpha val="27000"/>
                </a:schemeClr>
              </a:gs>
              <a:gs pos="69000">
                <a:schemeClr val="accent1"/>
              </a:gs>
              <a:gs pos="36000">
                <a:schemeClr val="accent1"/>
              </a:gs>
              <a:gs pos="100000">
                <a:schemeClr val="accent1">
                  <a:alpha val="44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mj-ea"/>
                <a:ea typeface="+mj-ea"/>
              </a:rPr>
              <a:t>2</a:t>
            </a:r>
            <a:endParaRPr lang="zh-CN" altLang="en-US" sz="4000" dirty="0">
              <a:latin typeface="+mj-ea"/>
              <a:ea typeface="+mj-ea"/>
            </a:endParaRPr>
          </a:p>
        </p:txBody>
      </p:sp>
      <p:sp>
        <p:nvSpPr>
          <p:cNvPr id="12" name="椭圆 11">
            <a:extLst>
              <a:ext uri="{FF2B5EF4-FFF2-40B4-BE49-F238E27FC236}">
                <a16:creationId xmlns:a16="http://schemas.microsoft.com/office/drawing/2014/main" id="{59E3FE34-77D3-F961-3F60-89C92FB38356}"/>
              </a:ext>
            </a:extLst>
          </p:cNvPr>
          <p:cNvSpPr/>
          <p:nvPr/>
        </p:nvSpPr>
        <p:spPr>
          <a:xfrm>
            <a:off x="6755150" y="1972573"/>
            <a:ext cx="1080120" cy="1080120"/>
          </a:xfrm>
          <a:prstGeom prst="ellipse">
            <a:avLst/>
          </a:prstGeom>
          <a:gradFill flip="none" rotWithShape="1">
            <a:gsLst>
              <a:gs pos="0">
                <a:schemeClr val="accent1">
                  <a:alpha val="27000"/>
                </a:schemeClr>
              </a:gs>
              <a:gs pos="69000">
                <a:schemeClr val="accent1"/>
              </a:gs>
              <a:gs pos="36000">
                <a:schemeClr val="accent1"/>
              </a:gs>
              <a:gs pos="100000">
                <a:schemeClr val="accent1">
                  <a:alpha val="44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mj-ea"/>
                <a:ea typeface="+mj-ea"/>
              </a:rPr>
              <a:t>3</a:t>
            </a:r>
            <a:endParaRPr lang="zh-CN" altLang="en-US" sz="4000" dirty="0">
              <a:latin typeface="+mj-ea"/>
              <a:ea typeface="+mj-ea"/>
            </a:endParaRPr>
          </a:p>
        </p:txBody>
      </p:sp>
      <p:sp>
        <p:nvSpPr>
          <p:cNvPr id="13" name="椭圆 12">
            <a:extLst>
              <a:ext uri="{FF2B5EF4-FFF2-40B4-BE49-F238E27FC236}">
                <a16:creationId xmlns:a16="http://schemas.microsoft.com/office/drawing/2014/main" id="{87BCA9F2-D038-C31C-B5D2-E32D0A6E2E1A}"/>
              </a:ext>
            </a:extLst>
          </p:cNvPr>
          <p:cNvSpPr/>
          <p:nvPr/>
        </p:nvSpPr>
        <p:spPr>
          <a:xfrm>
            <a:off x="9563462" y="2584641"/>
            <a:ext cx="1080120" cy="1080120"/>
          </a:xfrm>
          <a:prstGeom prst="ellipse">
            <a:avLst/>
          </a:prstGeom>
          <a:gradFill flip="none" rotWithShape="1">
            <a:gsLst>
              <a:gs pos="0">
                <a:schemeClr val="accent1">
                  <a:alpha val="27000"/>
                </a:schemeClr>
              </a:gs>
              <a:gs pos="69000">
                <a:schemeClr val="accent1"/>
              </a:gs>
              <a:gs pos="36000">
                <a:schemeClr val="accent1"/>
              </a:gs>
              <a:gs pos="100000">
                <a:schemeClr val="accent1">
                  <a:alpha val="44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mj-ea"/>
                <a:ea typeface="+mj-ea"/>
              </a:rPr>
              <a:t>4</a:t>
            </a:r>
            <a:endParaRPr lang="zh-CN" altLang="en-US" sz="4000" dirty="0">
              <a:latin typeface="+mj-ea"/>
              <a:ea typeface="+mj-ea"/>
            </a:endParaRPr>
          </a:p>
        </p:txBody>
      </p:sp>
      <p:sp>
        <p:nvSpPr>
          <p:cNvPr id="14" name="文本框 13">
            <a:extLst>
              <a:ext uri="{FF2B5EF4-FFF2-40B4-BE49-F238E27FC236}">
                <a16:creationId xmlns:a16="http://schemas.microsoft.com/office/drawing/2014/main" id="{D70D14B7-110A-EB42-553F-0F6F442FEF70}"/>
              </a:ext>
            </a:extLst>
          </p:cNvPr>
          <p:cNvSpPr txBox="1"/>
          <p:nvPr/>
        </p:nvSpPr>
        <p:spPr>
          <a:xfrm>
            <a:off x="765516" y="4443641"/>
            <a:ext cx="1826141" cy="584775"/>
          </a:xfrm>
          <a:prstGeom prst="rect">
            <a:avLst/>
          </a:prstGeom>
          <a:noFill/>
        </p:spPr>
        <p:txBody>
          <a:bodyPr wrap="none" rtlCol="0">
            <a:spAutoFit/>
          </a:bodyPr>
          <a:lstStyle/>
          <a:p>
            <a:r>
              <a:rPr lang="zh-CN" altLang="en-US" sz="3200" dirty="0">
                <a:latin typeface="+mj-ea"/>
                <a:ea typeface="+mj-ea"/>
              </a:rPr>
              <a:t>品牌概述</a:t>
            </a:r>
          </a:p>
        </p:txBody>
      </p:sp>
      <p:sp>
        <p:nvSpPr>
          <p:cNvPr id="15" name="文本框 14">
            <a:extLst>
              <a:ext uri="{FF2B5EF4-FFF2-40B4-BE49-F238E27FC236}">
                <a16:creationId xmlns:a16="http://schemas.microsoft.com/office/drawing/2014/main" id="{45BE77B2-07A8-C4D9-B1E3-5C90C6C3A568}"/>
              </a:ext>
            </a:extLst>
          </p:cNvPr>
          <p:cNvSpPr txBox="1"/>
          <p:nvPr/>
        </p:nvSpPr>
        <p:spPr>
          <a:xfrm>
            <a:off x="9190451" y="4443641"/>
            <a:ext cx="1826141" cy="584775"/>
          </a:xfrm>
          <a:prstGeom prst="rect">
            <a:avLst/>
          </a:prstGeom>
          <a:noFill/>
        </p:spPr>
        <p:txBody>
          <a:bodyPr wrap="none" rtlCol="0">
            <a:spAutoFit/>
          </a:bodyPr>
          <a:lstStyle/>
          <a:p>
            <a:r>
              <a:rPr lang="zh-CN" altLang="en-US" sz="3200" dirty="0">
                <a:latin typeface="+mj-ea"/>
                <a:ea typeface="+mj-ea"/>
              </a:rPr>
              <a:t>传播策略</a:t>
            </a:r>
          </a:p>
        </p:txBody>
      </p:sp>
      <p:sp>
        <p:nvSpPr>
          <p:cNvPr id="16" name="文本框 15">
            <a:extLst>
              <a:ext uri="{FF2B5EF4-FFF2-40B4-BE49-F238E27FC236}">
                <a16:creationId xmlns:a16="http://schemas.microsoft.com/office/drawing/2014/main" id="{16EEA216-EB52-B5E7-DC33-6A864F435D83}"/>
              </a:ext>
            </a:extLst>
          </p:cNvPr>
          <p:cNvSpPr txBox="1"/>
          <p:nvPr/>
        </p:nvSpPr>
        <p:spPr>
          <a:xfrm>
            <a:off x="6382140" y="3563079"/>
            <a:ext cx="1826141" cy="584775"/>
          </a:xfrm>
          <a:prstGeom prst="rect">
            <a:avLst/>
          </a:prstGeom>
          <a:noFill/>
        </p:spPr>
        <p:txBody>
          <a:bodyPr wrap="none" rtlCol="0">
            <a:spAutoFit/>
          </a:bodyPr>
          <a:lstStyle/>
          <a:p>
            <a:r>
              <a:rPr lang="zh-CN" altLang="en-US" sz="3200" dirty="0">
                <a:latin typeface="+mj-ea"/>
                <a:ea typeface="+mj-ea"/>
              </a:rPr>
              <a:t>营销策略</a:t>
            </a:r>
          </a:p>
        </p:txBody>
      </p:sp>
      <p:sp>
        <p:nvSpPr>
          <p:cNvPr id="17" name="文本框 16">
            <a:extLst>
              <a:ext uri="{FF2B5EF4-FFF2-40B4-BE49-F238E27FC236}">
                <a16:creationId xmlns:a16="http://schemas.microsoft.com/office/drawing/2014/main" id="{06649849-AF2A-560A-28B9-2BC54187CAE9}"/>
              </a:ext>
            </a:extLst>
          </p:cNvPr>
          <p:cNvSpPr txBox="1"/>
          <p:nvPr/>
        </p:nvSpPr>
        <p:spPr>
          <a:xfrm>
            <a:off x="3571083" y="3563079"/>
            <a:ext cx="1826141" cy="584775"/>
          </a:xfrm>
          <a:prstGeom prst="rect">
            <a:avLst/>
          </a:prstGeom>
          <a:noFill/>
        </p:spPr>
        <p:txBody>
          <a:bodyPr wrap="none" rtlCol="0">
            <a:spAutoFit/>
          </a:bodyPr>
          <a:lstStyle/>
          <a:p>
            <a:r>
              <a:rPr lang="zh-CN" altLang="en-US" sz="3200" dirty="0">
                <a:latin typeface="+mj-ea"/>
                <a:ea typeface="+mj-ea"/>
              </a:rPr>
              <a:t>市场定位</a:t>
            </a:r>
          </a:p>
        </p:txBody>
      </p:sp>
    </p:spTree>
    <p:extLst>
      <p:ext uri="{BB962C8B-B14F-4D97-AF65-F5344CB8AC3E}">
        <p14:creationId xmlns:p14="http://schemas.microsoft.com/office/powerpoint/2010/main" val="3296094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629C40-B248-1064-B5C9-DF2B6D1E5B30}"/>
              </a:ext>
            </a:extLst>
          </p:cNvPr>
          <p:cNvSpPr>
            <a:spLocks noGrp="1"/>
          </p:cNvSpPr>
          <p:nvPr>
            <p:ph type="body" sz="quarter" idx="10"/>
          </p:nvPr>
        </p:nvSpPr>
        <p:spPr/>
        <p:txBody>
          <a:bodyPr/>
          <a:lstStyle/>
          <a:p>
            <a:r>
              <a:rPr lang="zh-CN" altLang="en-US" dirty="0"/>
              <a:t>推广策略</a:t>
            </a:r>
          </a:p>
        </p:txBody>
      </p:sp>
      <p:sp>
        <p:nvSpPr>
          <p:cNvPr id="7" name="任意多边形: 形状 6">
            <a:extLst>
              <a:ext uri="{FF2B5EF4-FFF2-40B4-BE49-F238E27FC236}">
                <a16:creationId xmlns:a16="http://schemas.microsoft.com/office/drawing/2014/main" id="{C5E40D26-E542-BD2B-7E83-4F77071E06E7}"/>
              </a:ext>
            </a:extLst>
          </p:cNvPr>
          <p:cNvSpPr/>
          <p:nvPr/>
        </p:nvSpPr>
        <p:spPr>
          <a:xfrm>
            <a:off x="0" y="1700808"/>
            <a:ext cx="5454482" cy="3456384"/>
          </a:xfrm>
          <a:custGeom>
            <a:avLst/>
            <a:gdLst>
              <a:gd name="connsiteX0" fmla="*/ 0 w 5015880"/>
              <a:gd name="connsiteY0" fmla="*/ 0 h 3456384"/>
              <a:gd name="connsiteX1" fmla="*/ 3287688 w 5015880"/>
              <a:gd name="connsiteY1" fmla="*/ 0 h 3456384"/>
              <a:gd name="connsiteX2" fmla="*/ 5015880 w 5015880"/>
              <a:gd name="connsiteY2" fmla="*/ 1728192 h 3456384"/>
              <a:gd name="connsiteX3" fmla="*/ 3287688 w 5015880"/>
              <a:gd name="connsiteY3" fmla="*/ 3456384 h 3456384"/>
              <a:gd name="connsiteX4" fmla="*/ 0 w 5015880"/>
              <a:gd name="connsiteY4" fmla="*/ 3456384 h 345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5880" h="3456384">
                <a:moveTo>
                  <a:pt x="0" y="0"/>
                </a:moveTo>
                <a:lnTo>
                  <a:pt x="3287688" y="0"/>
                </a:lnTo>
                <a:cubicBezTo>
                  <a:pt x="4242142" y="0"/>
                  <a:pt x="5015880" y="773738"/>
                  <a:pt x="5015880" y="1728192"/>
                </a:cubicBezTo>
                <a:cubicBezTo>
                  <a:pt x="5015880" y="2682646"/>
                  <a:pt x="4242142" y="3456384"/>
                  <a:pt x="3287688" y="3456384"/>
                </a:cubicBezTo>
                <a:lnTo>
                  <a:pt x="0" y="3456384"/>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EE77F927-FD54-ADC3-4D6D-3C8FD9A4D4A2}"/>
              </a:ext>
            </a:extLst>
          </p:cNvPr>
          <p:cNvSpPr/>
          <p:nvPr/>
        </p:nvSpPr>
        <p:spPr>
          <a:xfrm flipH="1">
            <a:off x="6737518" y="1700808"/>
            <a:ext cx="5454482" cy="3456384"/>
          </a:xfrm>
          <a:custGeom>
            <a:avLst/>
            <a:gdLst>
              <a:gd name="connsiteX0" fmla="*/ 0 w 5015880"/>
              <a:gd name="connsiteY0" fmla="*/ 0 h 3456384"/>
              <a:gd name="connsiteX1" fmla="*/ 3287688 w 5015880"/>
              <a:gd name="connsiteY1" fmla="*/ 0 h 3456384"/>
              <a:gd name="connsiteX2" fmla="*/ 5015880 w 5015880"/>
              <a:gd name="connsiteY2" fmla="*/ 1728192 h 3456384"/>
              <a:gd name="connsiteX3" fmla="*/ 3287688 w 5015880"/>
              <a:gd name="connsiteY3" fmla="*/ 3456384 h 3456384"/>
              <a:gd name="connsiteX4" fmla="*/ 0 w 5015880"/>
              <a:gd name="connsiteY4" fmla="*/ 3456384 h 345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5880" h="3456384">
                <a:moveTo>
                  <a:pt x="0" y="0"/>
                </a:moveTo>
                <a:lnTo>
                  <a:pt x="3287688" y="0"/>
                </a:lnTo>
                <a:cubicBezTo>
                  <a:pt x="4242142" y="0"/>
                  <a:pt x="5015880" y="773738"/>
                  <a:pt x="5015880" y="1728192"/>
                </a:cubicBezTo>
                <a:cubicBezTo>
                  <a:pt x="5015880" y="2682646"/>
                  <a:pt x="4242142" y="3456384"/>
                  <a:pt x="3287688" y="3456384"/>
                </a:cubicBezTo>
                <a:lnTo>
                  <a:pt x="0" y="3456384"/>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BD66D3F0-D890-82BF-905A-59A8CD355AF1}"/>
              </a:ext>
            </a:extLst>
          </p:cNvPr>
          <p:cNvSpPr txBox="1"/>
          <p:nvPr/>
        </p:nvSpPr>
        <p:spPr>
          <a:xfrm>
            <a:off x="287359" y="2025403"/>
            <a:ext cx="2031325" cy="512063"/>
          </a:xfrm>
          <a:prstGeom prst="rect">
            <a:avLst/>
          </a:prstGeom>
          <a:noFill/>
        </p:spPr>
        <p:txBody>
          <a:bodyPr wrap="none">
            <a:spAutoFit/>
          </a:bodyPr>
          <a:lstStyle/>
          <a:p>
            <a:pPr algn="just">
              <a:lnSpc>
                <a:spcPct val="120000"/>
              </a:lnSpc>
            </a:pPr>
            <a:r>
              <a:rPr lang="zh-CN" altLang="en-US" sz="2400" dirty="0">
                <a:solidFill>
                  <a:schemeClr val="bg1"/>
                </a:solidFill>
                <a:latin typeface="+mj-ea"/>
                <a:ea typeface="+mj-ea"/>
              </a:rPr>
              <a:t>定期促销活动</a:t>
            </a:r>
          </a:p>
        </p:txBody>
      </p:sp>
      <p:sp>
        <p:nvSpPr>
          <p:cNvPr id="15" name="文本框 14">
            <a:extLst>
              <a:ext uri="{FF2B5EF4-FFF2-40B4-BE49-F238E27FC236}">
                <a16:creationId xmlns:a16="http://schemas.microsoft.com/office/drawing/2014/main" id="{B2DD8220-17A3-76B9-9D98-F9C466FF1916}"/>
              </a:ext>
            </a:extLst>
          </p:cNvPr>
          <p:cNvSpPr txBox="1"/>
          <p:nvPr/>
        </p:nvSpPr>
        <p:spPr>
          <a:xfrm>
            <a:off x="9873316" y="2076241"/>
            <a:ext cx="2031325" cy="512063"/>
          </a:xfrm>
          <a:prstGeom prst="rect">
            <a:avLst/>
          </a:prstGeom>
          <a:noFill/>
        </p:spPr>
        <p:txBody>
          <a:bodyPr wrap="none">
            <a:spAutoFit/>
          </a:bodyPr>
          <a:lstStyle/>
          <a:p>
            <a:pPr algn="just">
              <a:lnSpc>
                <a:spcPct val="120000"/>
              </a:lnSpc>
            </a:pPr>
            <a:r>
              <a:rPr lang="zh-CN" altLang="en-US" sz="2400" dirty="0">
                <a:solidFill>
                  <a:schemeClr val="bg1"/>
                </a:solidFill>
                <a:latin typeface="+mj-ea"/>
                <a:ea typeface="+mj-ea"/>
              </a:rPr>
              <a:t>社交媒体营销</a:t>
            </a:r>
          </a:p>
        </p:txBody>
      </p:sp>
      <p:sp>
        <p:nvSpPr>
          <p:cNvPr id="17" name="文本框 16">
            <a:extLst>
              <a:ext uri="{FF2B5EF4-FFF2-40B4-BE49-F238E27FC236}">
                <a16:creationId xmlns:a16="http://schemas.microsoft.com/office/drawing/2014/main" id="{DB535647-66C8-E894-1A1D-057AF8B7E22B}"/>
              </a:ext>
            </a:extLst>
          </p:cNvPr>
          <p:cNvSpPr txBox="1"/>
          <p:nvPr/>
        </p:nvSpPr>
        <p:spPr>
          <a:xfrm>
            <a:off x="585045" y="5760468"/>
            <a:ext cx="11015358" cy="407163"/>
          </a:xfrm>
          <a:prstGeom prst="rect">
            <a:avLst/>
          </a:prstGeom>
          <a:noFill/>
        </p:spPr>
        <p:txBody>
          <a:bodyPr wrap="square">
            <a:spAutoFit/>
          </a:bodyPr>
          <a:lstStyle/>
          <a:p>
            <a:pPr algn="just">
              <a:lnSpc>
                <a:spcPct val="120000"/>
              </a:lnSpc>
            </a:pPr>
            <a:r>
              <a:rPr lang="zh-CN" altLang="en-US" dirty="0"/>
              <a:t>名创优品还通过社交媒体与消费者进行互动，了解消费者需求和反馈，为产品开发和营销策略提供有力支持。</a:t>
            </a:r>
          </a:p>
        </p:txBody>
      </p:sp>
      <p:sp>
        <p:nvSpPr>
          <p:cNvPr id="19" name="文本框 18">
            <a:extLst>
              <a:ext uri="{FF2B5EF4-FFF2-40B4-BE49-F238E27FC236}">
                <a16:creationId xmlns:a16="http://schemas.microsoft.com/office/drawing/2014/main" id="{EF55174C-534F-B0B3-CD62-06D77D5437A0}"/>
              </a:ext>
            </a:extLst>
          </p:cNvPr>
          <p:cNvSpPr txBox="1"/>
          <p:nvPr/>
        </p:nvSpPr>
        <p:spPr>
          <a:xfrm>
            <a:off x="298434" y="2680415"/>
            <a:ext cx="4285398" cy="739561"/>
          </a:xfrm>
          <a:prstGeom prst="rect">
            <a:avLst/>
          </a:prstGeom>
          <a:noFill/>
        </p:spPr>
        <p:txBody>
          <a:bodyPr wrap="square">
            <a:spAutoFit/>
          </a:bodyPr>
          <a:lstStyle/>
          <a:p>
            <a:pPr algn="just">
              <a:lnSpc>
                <a:spcPct val="120000"/>
              </a:lnSpc>
            </a:pPr>
            <a:r>
              <a:rPr lang="zh-CN" altLang="en-US" dirty="0">
                <a:solidFill>
                  <a:schemeClr val="bg1"/>
                </a:solidFill>
              </a:rPr>
              <a:t>名创优品经常举办各种主题促销活动，以吸引消费者光顾并提升销量。</a:t>
            </a:r>
          </a:p>
        </p:txBody>
      </p:sp>
      <p:sp>
        <p:nvSpPr>
          <p:cNvPr id="22" name="文本框 21">
            <a:extLst>
              <a:ext uri="{FF2B5EF4-FFF2-40B4-BE49-F238E27FC236}">
                <a16:creationId xmlns:a16="http://schemas.microsoft.com/office/drawing/2014/main" id="{5213803F-A376-EC64-46A6-BD011D091062}"/>
              </a:ext>
            </a:extLst>
          </p:cNvPr>
          <p:cNvSpPr txBox="1"/>
          <p:nvPr/>
        </p:nvSpPr>
        <p:spPr>
          <a:xfrm>
            <a:off x="490074" y="3590505"/>
            <a:ext cx="1390124" cy="407163"/>
          </a:xfrm>
          <a:prstGeom prst="rect">
            <a:avLst/>
          </a:prstGeom>
          <a:noFill/>
        </p:spPr>
        <p:txBody>
          <a:bodyPr wrap="none">
            <a:spAutoFit/>
          </a:bodyPr>
          <a:lstStyle/>
          <a:p>
            <a:pPr algn="just">
              <a:lnSpc>
                <a:spcPct val="120000"/>
              </a:lnSpc>
            </a:pPr>
            <a:r>
              <a:rPr lang="en-US" altLang="zh-CN" dirty="0">
                <a:solidFill>
                  <a:schemeClr val="bg1"/>
                </a:solidFill>
              </a:rPr>
              <a:t>99</a:t>
            </a:r>
            <a:r>
              <a:rPr lang="zh-CN" altLang="en-US" dirty="0">
                <a:solidFill>
                  <a:schemeClr val="bg1"/>
                </a:solidFill>
              </a:rPr>
              <a:t>元自由购</a:t>
            </a:r>
          </a:p>
        </p:txBody>
      </p:sp>
      <p:sp>
        <p:nvSpPr>
          <p:cNvPr id="23" name="文本框 22">
            <a:extLst>
              <a:ext uri="{FF2B5EF4-FFF2-40B4-BE49-F238E27FC236}">
                <a16:creationId xmlns:a16="http://schemas.microsoft.com/office/drawing/2014/main" id="{8B88B06C-57EA-DF7C-237F-F1DF4BC3AD64}"/>
              </a:ext>
            </a:extLst>
          </p:cNvPr>
          <p:cNvSpPr txBox="1"/>
          <p:nvPr/>
        </p:nvSpPr>
        <p:spPr>
          <a:xfrm>
            <a:off x="2833169" y="3590505"/>
            <a:ext cx="877163" cy="407163"/>
          </a:xfrm>
          <a:prstGeom prst="rect">
            <a:avLst/>
          </a:prstGeom>
          <a:noFill/>
        </p:spPr>
        <p:txBody>
          <a:bodyPr wrap="none">
            <a:spAutoFit/>
          </a:bodyPr>
          <a:lstStyle/>
          <a:p>
            <a:pPr algn="just">
              <a:lnSpc>
                <a:spcPct val="120000"/>
              </a:lnSpc>
            </a:pPr>
            <a:r>
              <a:rPr lang="zh-CN" altLang="en-US" dirty="0">
                <a:solidFill>
                  <a:schemeClr val="bg1"/>
                </a:solidFill>
              </a:rPr>
              <a:t>十元店</a:t>
            </a:r>
          </a:p>
        </p:txBody>
      </p:sp>
      <p:sp>
        <p:nvSpPr>
          <p:cNvPr id="24" name="矩形: 圆角 23">
            <a:extLst>
              <a:ext uri="{FF2B5EF4-FFF2-40B4-BE49-F238E27FC236}">
                <a16:creationId xmlns:a16="http://schemas.microsoft.com/office/drawing/2014/main" id="{2E38F8D2-21BC-5410-5FCF-17F1F38D309E}"/>
              </a:ext>
            </a:extLst>
          </p:cNvPr>
          <p:cNvSpPr/>
          <p:nvPr/>
        </p:nvSpPr>
        <p:spPr>
          <a:xfrm>
            <a:off x="369841" y="3556311"/>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AF73414-2178-1E7B-7F51-29EE71A42497}"/>
              </a:ext>
            </a:extLst>
          </p:cNvPr>
          <p:cNvSpPr/>
          <p:nvPr/>
        </p:nvSpPr>
        <p:spPr>
          <a:xfrm>
            <a:off x="2456455" y="3556311"/>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E5D3F4FF-1B4E-881D-E29E-2F6740F6ACB8}"/>
              </a:ext>
            </a:extLst>
          </p:cNvPr>
          <p:cNvSpPr/>
          <p:nvPr/>
        </p:nvSpPr>
        <p:spPr>
          <a:xfrm>
            <a:off x="369841" y="4258619"/>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2FE499B1-BBC5-B93E-2F4C-873432468591}"/>
              </a:ext>
            </a:extLst>
          </p:cNvPr>
          <p:cNvSpPr/>
          <p:nvPr/>
        </p:nvSpPr>
        <p:spPr>
          <a:xfrm>
            <a:off x="2456455" y="4258619"/>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F582030-A083-FC5C-6D99-9E5A9245625E}"/>
              </a:ext>
            </a:extLst>
          </p:cNvPr>
          <p:cNvSpPr txBox="1"/>
          <p:nvPr/>
        </p:nvSpPr>
        <p:spPr>
          <a:xfrm>
            <a:off x="631138" y="4292813"/>
            <a:ext cx="1107996" cy="407163"/>
          </a:xfrm>
          <a:prstGeom prst="rect">
            <a:avLst/>
          </a:prstGeom>
          <a:noFill/>
        </p:spPr>
        <p:txBody>
          <a:bodyPr wrap="none">
            <a:spAutoFit/>
          </a:bodyPr>
          <a:lstStyle/>
          <a:p>
            <a:pPr algn="just">
              <a:lnSpc>
                <a:spcPct val="120000"/>
              </a:lnSpc>
            </a:pPr>
            <a:r>
              <a:rPr lang="zh-CN" altLang="en-US" dirty="0">
                <a:solidFill>
                  <a:schemeClr val="bg1"/>
                </a:solidFill>
              </a:rPr>
              <a:t>限时折扣</a:t>
            </a:r>
          </a:p>
        </p:txBody>
      </p:sp>
      <p:sp>
        <p:nvSpPr>
          <p:cNvPr id="30" name="文本框 29">
            <a:extLst>
              <a:ext uri="{FF2B5EF4-FFF2-40B4-BE49-F238E27FC236}">
                <a16:creationId xmlns:a16="http://schemas.microsoft.com/office/drawing/2014/main" id="{F66E21BE-D3F4-AA2C-BA4B-B27E08CD85C6}"/>
              </a:ext>
            </a:extLst>
          </p:cNvPr>
          <p:cNvSpPr txBox="1"/>
          <p:nvPr/>
        </p:nvSpPr>
        <p:spPr>
          <a:xfrm>
            <a:off x="2717752" y="4292813"/>
            <a:ext cx="1107996" cy="407163"/>
          </a:xfrm>
          <a:prstGeom prst="rect">
            <a:avLst/>
          </a:prstGeom>
          <a:noFill/>
        </p:spPr>
        <p:txBody>
          <a:bodyPr wrap="none">
            <a:spAutoFit/>
          </a:bodyPr>
          <a:lstStyle/>
          <a:p>
            <a:pPr algn="just">
              <a:lnSpc>
                <a:spcPct val="120000"/>
              </a:lnSpc>
            </a:pPr>
            <a:r>
              <a:rPr lang="zh-CN" altLang="en-US" dirty="0">
                <a:solidFill>
                  <a:schemeClr val="bg1"/>
                </a:solidFill>
              </a:rPr>
              <a:t>买赠活动</a:t>
            </a:r>
          </a:p>
        </p:txBody>
      </p:sp>
      <p:sp>
        <p:nvSpPr>
          <p:cNvPr id="32" name="文本框 31">
            <a:extLst>
              <a:ext uri="{FF2B5EF4-FFF2-40B4-BE49-F238E27FC236}">
                <a16:creationId xmlns:a16="http://schemas.microsoft.com/office/drawing/2014/main" id="{2D65D49A-BEEB-69C7-A6B7-673E0B28EBC2}"/>
              </a:ext>
            </a:extLst>
          </p:cNvPr>
          <p:cNvSpPr txBox="1"/>
          <p:nvPr/>
        </p:nvSpPr>
        <p:spPr>
          <a:xfrm>
            <a:off x="7392144" y="2680415"/>
            <a:ext cx="4512497" cy="1071960"/>
          </a:xfrm>
          <a:prstGeom prst="rect">
            <a:avLst/>
          </a:prstGeom>
          <a:noFill/>
        </p:spPr>
        <p:txBody>
          <a:bodyPr wrap="square">
            <a:spAutoFit/>
          </a:bodyPr>
          <a:lstStyle/>
          <a:p>
            <a:pPr algn="just">
              <a:lnSpc>
                <a:spcPct val="120000"/>
              </a:lnSpc>
            </a:pPr>
            <a:r>
              <a:rPr lang="zh-CN" altLang="en-US" dirty="0">
                <a:solidFill>
                  <a:schemeClr val="bg1"/>
                </a:solidFill>
              </a:rPr>
              <a:t>名创优品善于利用社交媒体进行品牌宣传和互动，发布新品信息、优惠活动等内容，提高品牌知名度和美誉度。</a:t>
            </a:r>
          </a:p>
        </p:txBody>
      </p:sp>
      <p:sp>
        <p:nvSpPr>
          <p:cNvPr id="33" name="文本框 32">
            <a:extLst>
              <a:ext uri="{FF2B5EF4-FFF2-40B4-BE49-F238E27FC236}">
                <a16:creationId xmlns:a16="http://schemas.microsoft.com/office/drawing/2014/main" id="{DFCC2F07-7F60-A885-68C8-FBEA87F540D7}"/>
              </a:ext>
            </a:extLst>
          </p:cNvPr>
          <p:cNvSpPr txBox="1"/>
          <p:nvPr/>
        </p:nvSpPr>
        <p:spPr>
          <a:xfrm>
            <a:off x="8631566" y="3784894"/>
            <a:ext cx="646331" cy="407163"/>
          </a:xfrm>
          <a:prstGeom prst="rect">
            <a:avLst/>
          </a:prstGeom>
          <a:noFill/>
        </p:spPr>
        <p:txBody>
          <a:bodyPr wrap="none">
            <a:spAutoFit/>
          </a:bodyPr>
          <a:lstStyle/>
          <a:p>
            <a:pPr algn="just">
              <a:lnSpc>
                <a:spcPct val="120000"/>
              </a:lnSpc>
            </a:pPr>
            <a:r>
              <a:rPr lang="zh-CN" altLang="en-US" dirty="0">
                <a:solidFill>
                  <a:schemeClr val="bg1"/>
                </a:solidFill>
              </a:rPr>
              <a:t>微博</a:t>
            </a:r>
          </a:p>
        </p:txBody>
      </p:sp>
      <p:sp>
        <p:nvSpPr>
          <p:cNvPr id="34" name="文本框 33">
            <a:extLst>
              <a:ext uri="{FF2B5EF4-FFF2-40B4-BE49-F238E27FC236}">
                <a16:creationId xmlns:a16="http://schemas.microsoft.com/office/drawing/2014/main" id="{A225D560-7E89-B87C-561D-C0D7290A3690}"/>
              </a:ext>
            </a:extLst>
          </p:cNvPr>
          <p:cNvSpPr txBox="1"/>
          <p:nvPr/>
        </p:nvSpPr>
        <p:spPr>
          <a:xfrm>
            <a:off x="10371931" y="3797693"/>
            <a:ext cx="1338828" cy="407163"/>
          </a:xfrm>
          <a:prstGeom prst="rect">
            <a:avLst/>
          </a:prstGeom>
          <a:noFill/>
        </p:spPr>
        <p:txBody>
          <a:bodyPr wrap="none">
            <a:spAutoFit/>
          </a:bodyPr>
          <a:lstStyle/>
          <a:p>
            <a:pPr algn="just">
              <a:lnSpc>
                <a:spcPct val="120000"/>
              </a:lnSpc>
            </a:pPr>
            <a:r>
              <a:rPr lang="zh-CN" altLang="en-US" dirty="0">
                <a:solidFill>
                  <a:schemeClr val="bg1"/>
                </a:solidFill>
              </a:rPr>
              <a:t>微信公众号</a:t>
            </a:r>
          </a:p>
        </p:txBody>
      </p:sp>
      <p:sp>
        <p:nvSpPr>
          <p:cNvPr id="35" name="文本框 34">
            <a:extLst>
              <a:ext uri="{FF2B5EF4-FFF2-40B4-BE49-F238E27FC236}">
                <a16:creationId xmlns:a16="http://schemas.microsoft.com/office/drawing/2014/main" id="{7C2DB250-1BE1-6D15-CEC8-81FBB2FB9C71}"/>
              </a:ext>
            </a:extLst>
          </p:cNvPr>
          <p:cNvSpPr txBox="1"/>
          <p:nvPr/>
        </p:nvSpPr>
        <p:spPr>
          <a:xfrm>
            <a:off x="8631566" y="4491707"/>
            <a:ext cx="646331" cy="407163"/>
          </a:xfrm>
          <a:prstGeom prst="rect">
            <a:avLst/>
          </a:prstGeom>
          <a:noFill/>
        </p:spPr>
        <p:txBody>
          <a:bodyPr wrap="none">
            <a:spAutoFit/>
          </a:bodyPr>
          <a:lstStyle/>
          <a:p>
            <a:pPr algn="just">
              <a:lnSpc>
                <a:spcPct val="120000"/>
              </a:lnSpc>
            </a:pPr>
            <a:r>
              <a:rPr lang="zh-CN" altLang="en-US" dirty="0">
                <a:solidFill>
                  <a:schemeClr val="bg1"/>
                </a:solidFill>
              </a:rPr>
              <a:t>抖音</a:t>
            </a:r>
          </a:p>
        </p:txBody>
      </p:sp>
      <p:sp>
        <p:nvSpPr>
          <p:cNvPr id="36" name="文本框 35">
            <a:extLst>
              <a:ext uri="{FF2B5EF4-FFF2-40B4-BE49-F238E27FC236}">
                <a16:creationId xmlns:a16="http://schemas.microsoft.com/office/drawing/2014/main" id="{63431A61-E963-9148-C1EA-99D69DBF6F95}"/>
              </a:ext>
            </a:extLst>
          </p:cNvPr>
          <p:cNvSpPr txBox="1"/>
          <p:nvPr/>
        </p:nvSpPr>
        <p:spPr>
          <a:xfrm>
            <a:off x="10602764" y="4491707"/>
            <a:ext cx="877163" cy="407163"/>
          </a:xfrm>
          <a:prstGeom prst="rect">
            <a:avLst/>
          </a:prstGeom>
          <a:noFill/>
        </p:spPr>
        <p:txBody>
          <a:bodyPr wrap="none">
            <a:spAutoFit/>
          </a:bodyPr>
          <a:lstStyle/>
          <a:p>
            <a:pPr algn="just">
              <a:lnSpc>
                <a:spcPct val="120000"/>
              </a:lnSpc>
            </a:pPr>
            <a:r>
              <a:rPr lang="zh-CN" altLang="en-US" dirty="0">
                <a:solidFill>
                  <a:schemeClr val="bg1"/>
                </a:solidFill>
              </a:rPr>
              <a:t>小红书</a:t>
            </a:r>
          </a:p>
        </p:txBody>
      </p:sp>
      <p:sp>
        <p:nvSpPr>
          <p:cNvPr id="37" name="矩形: 圆角 36">
            <a:extLst>
              <a:ext uri="{FF2B5EF4-FFF2-40B4-BE49-F238E27FC236}">
                <a16:creationId xmlns:a16="http://schemas.microsoft.com/office/drawing/2014/main" id="{B6D5440E-9681-BBDF-AD21-CA7C92704662}"/>
              </a:ext>
            </a:extLst>
          </p:cNvPr>
          <p:cNvSpPr/>
          <p:nvPr/>
        </p:nvSpPr>
        <p:spPr>
          <a:xfrm>
            <a:off x="8139436" y="3763309"/>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07AF6184-83E2-14F1-5070-46636EB160AA}"/>
              </a:ext>
            </a:extLst>
          </p:cNvPr>
          <p:cNvSpPr/>
          <p:nvPr/>
        </p:nvSpPr>
        <p:spPr>
          <a:xfrm>
            <a:off x="10226050" y="3763309"/>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7D36D2E7-0E46-D116-747F-4BA44E189188}"/>
              </a:ext>
            </a:extLst>
          </p:cNvPr>
          <p:cNvSpPr/>
          <p:nvPr/>
        </p:nvSpPr>
        <p:spPr>
          <a:xfrm>
            <a:off x="8139436" y="4465617"/>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1ECE5E3E-5B0D-119F-AAC7-0BB45BF5CDA1}"/>
              </a:ext>
            </a:extLst>
          </p:cNvPr>
          <p:cNvSpPr/>
          <p:nvPr/>
        </p:nvSpPr>
        <p:spPr>
          <a:xfrm>
            <a:off x="10226050" y="4465617"/>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BDB76B61-0E25-AF38-1DBA-48C8370B9F6D}"/>
              </a:ext>
            </a:extLst>
          </p:cNvPr>
          <p:cNvSpPr txBox="1"/>
          <p:nvPr/>
        </p:nvSpPr>
        <p:spPr>
          <a:xfrm>
            <a:off x="1506994" y="1938335"/>
            <a:ext cx="3262432" cy="707886"/>
          </a:xfrm>
          <a:prstGeom prst="rect">
            <a:avLst/>
          </a:prstGeom>
          <a:noFill/>
        </p:spPr>
        <p:txBody>
          <a:bodyPr wrap="none">
            <a:spAutoFit/>
          </a:bodyPr>
          <a:lstStyle/>
          <a:p>
            <a:r>
              <a:rPr lang="en-US" altLang="zh-CN" sz="4000" dirty="0">
                <a:solidFill>
                  <a:schemeClr val="bg1">
                    <a:alpha val="17000"/>
                  </a:schemeClr>
                </a:solidFill>
                <a:latin typeface="+mj-lt"/>
              </a:rPr>
              <a:t>Promotions</a:t>
            </a:r>
            <a:endParaRPr lang="zh-CN" altLang="en-US" sz="4000" dirty="0">
              <a:solidFill>
                <a:schemeClr val="bg1">
                  <a:alpha val="17000"/>
                </a:schemeClr>
              </a:solidFill>
              <a:latin typeface="+mj-lt"/>
            </a:endParaRPr>
          </a:p>
        </p:txBody>
      </p:sp>
      <p:sp>
        <p:nvSpPr>
          <p:cNvPr id="43" name="文本框 42">
            <a:extLst>
              <a:ext uri="{FF2B5EF4-FFF2-40B4-BE49-F238E27FC236}">
                <a16:creationId xmlns:a16="http://schemas.microsoft.com/office/drawing/2014/main" id="{558D5A4E-D834-639B-6281-D2464573493E}"/>
              </a:ext>
            </a:extLst>
          </p:cNvPr>
          <p:cNvSpPr txBox="1"/>
          <p:nvPr/>
        </p:nvSpPr>
        <p:spPr>
          <a:xfrm>
            <a:off x="8100762" y="1961595"/>
            <a:ext cx="1866217" cy="707886"/>
          </a:xfrm>
          <a:prstGeom prst="rect">
            <a:avLst/>
          </a:prstGeom>
          <a:noFill/>
        </p:spPr>
        <p:txBody>
          <a:bodyPr wrap="none">
            <a:spAutoFit/>
          </a:bodyPr>
          <a:lstStyle/>
          <a:p>
            <a:r>
              <a:rPr lang="en-US" altLang="zh-CN" sz="4000" dirty="0">
                <a:solidFill>
                  <a:schemeClr val="bg1">
                    <a:alpha val="17000"/>
                  </a:schemeClr>
                </a:solidFill>
                <a:latin typeface="+mj-lt"/>
              </a:rPr>
              <a:t>Media</a:t>
            </a:r>
            <a:endParaRPr lang="zh-CN" altLang="en-US" sz="4000" dirty="0">
              <a:solidFill>
                <a:schemeClr val="bg1">
                  <a:alpha val="17000"/>
                </a:schemeClr>
              </a:solidFill>
              <a:latin typeface="+mj-lt"/>
            </a:endParaRPr>
          </a:p>
        </p:txBody>
      </p:sp>
    </p:spTree>
    <p:extLst>
      <p:ext uri="{BB962C8B-B14F-4D97-AF65-F5344CB8AC3E}">
        <p14:creationId xmlns:p14="http://schemas.microsoft.com/office/powerpoint/2010/main" val="2525150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3D06B32-B90F-ED86-F6EB-39C99F96A08A}"/>
              </a:ext>
            </a:extLst>
          </p:cNvPr>
          <p:cNvSpPr>
            <a:spLocks noGrp="1"/>
          </p:cNvSpPr>
          <p:nvPr>
            <p:ph type="body" sz="quarter" idx="10"/>
          </p:nvPr>
        </p:nvSpPr>
        <p:spPr>
          <a:xfrm>
            <a:off x="1937668" y="1700808"/>
            <a:ext cx="2124300" cy="1714893"/>
          </a:xfrm>
        </p:spPr>
        <p:txBody>
          <a:bodyPr/>
          <a:lstStyle/>
          <a:p>
            <a:r>
              <a:rPr lang="en-US" altLang="zh-CN" dirty="0"/>
              <a:t>04</a:t>
            </a:r>
            <a:endParaRPr lang="zh-CN" altLang="en-US" dirty="0"/>
          </a:p>
        </p:txBody>
      </p:sp>
      <p:sp>
        <p:nvSpPr>
          <p:cNvPr id="4" name="文本占位符 3">
            <a:extLst>
              <a:ext uri="{FF2B5EF4-FFF2-40B4-BE49-F238E27FC236}">
                <a16:creationId xmlns:a16="http://schemas.microsoft.com/office/drawing/2014/main" id="{F00B00AC-889E-00E2-51D5-D5FE09FD4AAA}"/>
              </a:ext>
            </a:extLst>
          </p:cNvPr>
          <p:cNvSpPr>
            <a:spLocks noGrp="1"/>
          </p:cNvSpPr>
          <p:nvPr>
            <p:ph type="body" sz="quarter" idx="11"/>
          </p:nvPr>
        </p:nvSpPr>
        <p:spPr/>
        <p:txBody>
          <a:bodyPr/>
          <a:lstStyle/>
          <a:p>
            <a:r>
              <a:rPr lang="zh-CN" altLang="en-US" dirty="0"/>
              <a:t>传播策略</a:t>
            </a:r>
          </a:p>
        </p:txBody>
      </p:sp>
    </p:spTree>
    <p:extLst>
      <p:ext uri="{BB962C8B-B14F-4D97-AF65-F5344CB8AC3E}">
        <p14:creationId xmlns:p14="http://schemas.microsoft.com/office/powerpoint/2010/main" val="3558921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îsḷîḓe"/>
        <p:cNvGrpSpPr/>
        <p:nvPr/>
      </p:nvGrpSpPr>
      <p:grpSpPr>
        <a:xfrm>
          <a:off x="0" y="0"/>
          <a:ext cx="0" cy="0"/>
          <a:chOff x="0" y="0"/>
          <a:chExt cx="0" cy="0"/>
        </a:xfrm>
      </p:grpSpPr>
      <p:pic>
        <p:nvPicPr>
          <p:cNvPr id="6" name="图片 5" descr="图形用户界面&#10;&#10;中度可信度描述已自动生成">
            <a:extLst>
              <a:ext uri="{FF2B5EF4-FFF2-40B4-BE49-F238E27FC236}">
                <a16:creationId xmlns:a16="http://schemas.microsoft.com/office/drawing/2014/main" id="{F0B78F22-5BCA-5A86-2326-25B9D014E30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9992043" y="2457083"/>
            <a:ext cx="1526858" cy="1820764"/>
          </a:xfrm>
          <a:prstGeom prst="roundRect">
            <a:avLst>
              <a:gd name="adj" fmla="val 8000"/>
            </a:avLst>
          </a:prstGeom>
        </p:spPr>
      </p:pic>
      <p:pic>
        <p:nvPicPr>
          <p:cNvPr id="22" name="图片 21" descr="图示&#10;&#10;描述已自动生成">
            <a:extLst>
              <a:ext uri="{FF2B5EF4-FFF2-40B4-BE49-F238E27FC236}">
                <a16:creationId xmlns:a16="http://schemas.microsoft.com/office/drawing/2014/main" id="{53246526-C70A-5FF2-77BB-2318D039FE22}"/>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716505" y="1638915"/>
            <a:ext cx="2758992" cy="3088425"/>
          </a:xfrm>
          <a:prstGeom prst="roundRect">
            <a:avLst>
              <a:gd name="adj" fmla="val 7154"/>
            </a:avLst>
          </a:prstGeom>
        </p:spPr>
      </p:pic>
      <p:pic>
        <p:nvPicPr>
          <p:cNvPr id="16" name="图片 15" descr="日历&#10;&#10;描述已自动生成">
            <a:extLst>
              <a:ext uri="{FF2B5EF4-FFF2-40B4-BE49-F238E27FC236}">
                <a16:creationId xmlns:a16="http://schemas.microsoft.com/office/drawing/2014/main" id="{7731FAB8-3980-825D-0BC6-ADC755FA72FC}"/>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673099" y="2457084"/>
            <a:ext cx="1526858" cy="1883697"/>
          </a:xfrm>
          <a:prstGeom prst="roundRect">
            <a:avLst>
              <a:gd name="adj" fmla="val 8000"/>
            </a:avLst>
          </a:prstGeom>
        </p:spPr>
      </p:pic>
      <p:pic>
        <p:nvPicPr>
          <p:cNvPr id="9" name="图片 8" descr="文本&#10;&#10;描述已自动生成">
            <a:extLst>
              <a:ext uri="{FF2B5EF4-FFF2-40B4-BE49-F238E27FC236}">
                <a16:creationId xmlns:a16="http://schemas.microsoft.com/office/drawing/2014/main" id="{7368854F-C378-0B55-7BAF-CCF698829B66}"/>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7713941" y="2130660"/>
            <a:ext cx="2039661" cy="2596680"/>
          </a:xfrm>
          <a:prstGeom prst="roundRect">
            <a:avLst>
              <a:gd name="adj" fmla="val 8000"/>
            </a:avLst>
          </a:prstGeom>
        </p:spPr>
      </p:pic>
      <p:pic>
        <p:nvPicPr>
          <p:cNvPr id="19" name="图片 18" descr="图片包含 文本&#10;&#10;描述已自动生成">
            <a:extLst>
              <a:ext uri="{FF2B5EF4-FFF2-40B4-BE49-F238E27FC236}">
                <a16:creationId xmlns:a16="http://schemas.microsoft.com/office/drawing/2014/main" id="{9C8B8F8B-1311-E865-EFF7-F888493A31F6}"/>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2438401" y="2130660"/>
            <a:ext cx="2039661" cy="2596680"/>
          </a:xfrm>
          <a:prstGeom prst="roundRect">
            <a:avLst>
              <a:gd name="adj" fmla="val 8000"/>
            </a:avLst>
          </a:prstGeom>
        </p:spPr>
      </p:pic>
      <p:sp>
        <p:nvSpPr>
          <p:cNvPr id="31" name="îṥ1ídê">
            <a:extLst>
              <a:ext uri="{FF2B5EF4-FFF2-40B4-BE49-F238E27FC236}">
                <a16:creationId xmlns:a16="http://schemas.microsoft.com/office/drawing/2014/main" id="{EEFF5E06-AC47-457D-B6EB-18A1425E7470}"/>
              </a:ext>
            </a:extLst>
          </p:cNvPr>
          <p:cNvSpPr/>
          <p:nvPr/>
        </p:nvSpPr>
        <p:spPr>
          <a:xfrm flipH="1" flipV="1">
            <a:off x="2438400" y="4241804"/>
            <a:ext cx="2039661" cy="485536"/>
          </a:xfrm>
          <a:prstGeom prst="round2SameRect">
            <a:avLst>
              <a:gd name="adj1" fmla="val 31170"/>
              <a:gd name="adj2" fmla="val 0"/>
            </a:avLst>
          </a:prstGeom>
          <a:solidFill>
            <a:schemeClr val="tx1">
              <a:lumMod val="95000"/>
              <a:lumOff val="5000"/>
              <a:alpha val="50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58" name="íŝḷîde">
            <a:extLst>
              <a:ext uri="{FF2B5EF4-FFF2-40B4-BE49-F238E27FC236}">
                <a16:creationId xmlns:a16="http://schemas.microsoft.com/office/drawing/2014/main" id="{9AC5A6B9-5E71-EBAF-1406-E307FBEF695C}"/>
              </a:ext>
            </a:extLst>
          </p:cNvPr>
          <p:cNvSpPr/>
          <p:nvPr/>
        </p:nvSpPr>
        <p:spPr>
          <a:xfrm flipV="1">
            <a:off x="2417649" y="4241804"/>
            <a:ext cx="2039661" cy="485536"/>
          </a:xfrm>
          <a:prstGeom prst="round2SameRect">
            <a:avLst>
              <a:gd name="adj1" fmla="val 31170"/>
              <a:gd name="adj2" fmla="val 0"/>
            </a:avLst>
          </a:prstGeom>
          <a:solidFill>
            <a:schemeClr val="accent1"/>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8" name="îṥḻiḓê">
            <a:extLst>
              <a:ext uri="{FF2B5EF4-FFF2-40B4-BE49-F238E27FC236}">
                <a16:creationId xmlns:a16="http://schemas.microsoft.com/office/drawing/2014/main" id="{FAACBDE7-4A3E-4864-B5E0-91A8EC327547}"/>
              </a:ext>
            </a:extLst>
          </p:cNvPr>
          <p:cNvSpPr/>
          <p:nvPr/>
        </p:nvSpPr>
        <p:spPr>
          <a:xfrm flipV="1">
            <a:off x="4716505" y="4528456"/>
            <a:ext cx="2758992" cy="656771"/>
          </a:xfrm>
          <a:prstGeom prst="round2SameRect">
            <a:avLst>
              <a:gd name="adj1" fmla="val 31170"/>
              <a:gd name="adj2" fmla="val 0"/>
            </a:avLst>
          </a:prstGeom>
          <a:solidFill>
            <a:schemeClr val="accent1"/>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13" name="ïṣḻîḑe">
            <a:extLst>
              <a:ext uri="{FF2B5EF4-FFF2-40B4-BE49-F238E27FC236}">
                <a16:creationId xmlns:a16="http://schemas.microsoft.com/office/drawing/2014/main" id="{74207272-5D2B-4BE0-BEA3-5C582E19C186}"/>
              </a:ext>
            </a:extLst>
          </p:cNvPr>
          <p:cNvSpPr txBox="1"/>
          <p:nvPr/>
        </p:nvSpPr>
        <p:spPr>
          <a:xfrm>
            <a:off x="4860926" y="4656786"/>
            <a:ext cx="736099" cy="400110"/>
          </a:xfrm>
          <a:prstGeom prst="rect">
            <a:avLst/>
          </a:prstGeom>
          <a:noFill/>
        </p:spPr>
        <p:txBody>
          <a:bodyPr wrap="none" rtlCol="0">
            <a:spAutoFit/>
          </a:bodyPr>
          <a:lstStyle/>
          <a:p>
            <a:r>
              <a:rPr lang="en-US" altLang="zh-CN" sz="2000" b="1" dirty="0">
                <a:solidFill>
                  <a:schemeClr val="accent3"/>
                </a:solidFill>
                <a:latin typeface="Abadi" panose="020B0604020104020204" pitchFamily="34" charset="0"/>
                <a:ea typeface="阿里巴巴普惠体 R" panose="00020600040101010101" pitchFamily="18" charset="-122"/>
              </a:rPr>
              <a:t>NO.1</a:t>
            </a:r>
            <a:endParaRPr lang="zh-CN" altLang="en-US" sz="2000" b="1" dirty="0">
              <a:solidFill>
                <a:schemeClr val="accent3"/>
              </a:solidFill>
              <a:latin typeface="Abadi" panose="020B0604020104020204" pitchFamily="34" charset="0"/>
              <a:ea typeface="阿里巴巴普惠体 R" panose="00020600040101010101" pitchFamily="18" charset="-122"/>
            </a:endParaRPr>
          </a:p>
        </p:txBody>
      </p:sp>
      <p:sp>
        <p:nvSpPr>
          <p:cNvPr id="18" name="ïŝlíḓé">
            <a:extLst>
              <a:ext uri="{FF2B5EF4-FFF2-40B4-BE49-F238E27FC236}">
                <a16:creationId xmlns:a16="http://schemas.microsoft.com/office/drawing/2014/main" id="{FC8838A4-2A44-4A2B-9133-91639151A9D7}"/>
              </a:ext>
            </a:extLst>
          </p:cNvPr>
          <p:cNvSpPr txBox="1"/>
          <p:nvPr/>
        </p:nvSpPr>
        <p:spPr>
          <a:xfrm>
            <a:off x="5450843" y="4704878"/>
            <a:ext cx="1694390" cy="261610"/>
          </a:xfrm>
          <a:prstGeom prst="rect">
            <a:avLst/>
          </a:prstGeom>
          <a:noFill/>
        </p:spPr>
        <p:txBody>
          <a:bodyPr wrap="square" rtlCol="0">
            <a:spAutoFit/>
          </a:bodyPr>
          <a:lstStyle/>
          <a:p>
            <a:r>
              <a:rPr lang="zh-CN" altLang="en-US" sz="1100" b="1" dirty="0">
                <a:solidFill>
                  <a:schemeClr val="bg1"/>
                </a:solidFill>
                <a:latin typeface="Abadi" panose="020B0604020104020204" pitchFamily="34" charset="0"/>
                <a:ea typeface="阿里巴巴普惠体 R" panose="00020600040101010101" pitchFamily="18" charset="-122"/>
              </a:rPr>
              <a:t>名创优品</a:t>
            </a:r>
            <a:r>
              <a:rPr lang="en-US" altLang="zh-CN" sz="1100" b="1" dirty="0">
                <a:solidFill>
                  <a:schemeClr val="bg1"/>
                </a:solidFill>
                <a:latin typeface="Abadi" panose="020B0604020104020204" pitchFamily="34" charset="0"/>
                <a:ea typeface="阿里巴巴普惠体 R" panose="00020600040101010101" pitchFamily="18" charset="-122"/>
              </a:rPr>
              <a:t>&amp;</a:t>
            </a:r>
            <a:r>
              <a:rPr lang="zh-CN" altLang="en-US" sz="1100" b="1" dirty="0">
                <a:solidFill>
                  <a:schemeClr val="bg1"/>
                </a:solidFill>
                <a:latin typeface="Abadi" panose="020B0604020104020204" pitchFamily="34" charset="0"/>
                <a:ea typeface="阿里巴巴普惠体 R" panose="00020600040101010101" pitchFamily="18" charset="-122"/>
              </a:rPr>
              <a:t>小熊虫</a:t>
            </a:r>
            <a:endParaRPr lang="en-US" altLang="zh-CN" sz="1100" b="1" dirty="0">
              <a:solidFill>
                <a:schemeClr val="bg1"/>
              </a:solidFill>
              <a:latin typeface="Abadi" panose="020B0604020104020204" pitchFamily="34" charset="0"/>
              <a:ea typeface="阿里巴巴普惠体 R" panose="00020600040101010101" pitchFamily="18" charset="-122"/>
            </a:endParaRPr>
          </a:p>
        </p:txBody>
      </p:sp>
      <p:sp>
        <p:nvSpPr>
          <p:cNvPr id="11" name="íŝḷîde">
            <a:extLst>
              <a:ext uri="{FF2B5EF4-FFF2-40B4-BE49-F238E27FC236}">
                <a16:creationId xmlns:a16="http://schemas.microsoft.com/office/drawing/2014/main" id="{CCBF39F9-F96A-428D-B138-EDF92C0EF676}"/>
              </a:ext>
            </a:extLst>
          </p:cNvPr>
          <p:cNvSpPr/>
          <p:nvPr/>
        </p:nvSpPr>
        <p:spPr>
          <a:xfrm flipV="1">
            <a:off x="7713939" y="4241804"/>
            <a:ext cx="2039661" cy="485536"/>
          </a:xfrm>
          <a:prstGeom prst="round2SameRect">
            <a:avLst>
              <a:gd name="adj1" fmla="val 31170"/>
              <a:gd name="adj2" fmla="val 0"/>
            </a:avLst>
          </a:prstGeom>
          <a:solidFill>
            <a:schemeClr val="accent1"/>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12" name="iṡḻîḑe">
            <a:extLst>
              <a:ext uri="{FF2B5EF4-FFF2-40B4-BE49-F238E27FC236}">
                <a16:creationId xmlns:a16="http://schemas.microsoft.com/office/drawing/2014/main" id="{D0539E13-EF74-4599-8B04-0B0C694F487F}"/>
              </a:ext>
            </a:extLst>
          </p:cNvPr>
          <p:cNvSpPr/>
          <p:nvPr/>
        </p:nvSpPr>
        <p:spPr>
          <a:xfrm flipV="1">
            <a:off x="9992044" y="4037452"/>
            <a:ext cx="1526858" cy="363465"/>
          </a:xfrm>
          <a:prstGeom prst="round2SameRect">
            <a:avLst>
              <a:gd name="adj1" fmla="val 31170"/>
              <a:gd name="adj2" fmla="val 0"/>
            </a:avLst>
          </a:prstGeom>
          <a:solidFill>
            <a:schemeClr val="accent1"/>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21" name="ïṩ1ïḍè">
            <a:extLst>
              <a:ext uri="{FF2B5EF4-FFF2-40B4-BE49-F238E27FC236}">
                <a16:creationId xmlns:a16="http://schemas.microsoft.com/office/drawing/2014/main" id="{41A8B678-3C5B-4974-B0F6-D02EC2A4347A}"/>
              </a:ext>
            </a:extLst>
          </p:cNvPr>
          <p:cNvSpPr txBox="1"/>
          <p:nvPr/>
        </p:nvSpPr>
        <p:spPr>
          <a:xfrm>
            <a:off x="7769803" y="4310143"/>
            <a:ext cx="625492" cy="338554"/>
          </a:xfrm>
          <a:prstGeom prst="rect">
            <a:avLst/>
          </a:prstGeom>
          <a:noFill/>
        </p:spPr>
        <p:txBody>
          <a:bodyPr wrap="none" rtlCol="0">
            <a:spAutoFit/>
          </a:bodyPr>
          <a:lstStyle/>
          <a:p>
            <a:r>
              <a:rPr lang="en-US" altLang="zh-CN" sz="1600" b="1" dirty="0">
                <a:solidFill>
                  <a:schemeClr val="accent5"/>
                </a:solidFill>
                <a:latin typeface="Abadi" panose="020B0604020104020204" pitchFamily="34" charset="0"/>
                <a:ea typeface="阿里巴巴普惠体 R" panose="00020600040101010101" pitchFamily="18" charset="-122"/>
              </a:rPr>
              <a:t>NO.2</a:t>
            </a:r>
            <a:endParaRPr lang="zh-CN" altLang="en-US" sz="1600" b="1" dirty="0">
              <a:solidFill>
                <a:schemeClr val="accent5"/>
              </a:solidFill>
              <a:latin typeface="Abadi" panose="020B0604020104020204" pitchFamily="34" charset="0"/>
              <a:ea typeface="阿里巴巴普惠体 R" panose="00020600040101010101" pitchFamily="18" charset="-122"/>
            </a:endParaRPr>
          </a:p>
        </p:txBody>
      </p:sp>
      <p:sp>
        <p:nvSpPr>
          <p:cNvPr id="23" name="iSlïḋê">
            <a:extLst>
              <a:ext uri="{FF2B5EF4-FFF2-40B4-BE49-F238E27FC236}">
                <a16:creationId xmlns:a16="http://schemas.microsoft.com/office/drawing/2014/main" id="{7E362EDA-6FA9-4668-8A9C-410362C2BF42}"/>
              </a:ext>
            </a:extLst>
          </p:cNvPr>
          <p:cNvSpPr txBox="1"/>
          <p:nvPr/>
        </p:nvSpPr>
        <p:spPr>
          <a:xfrm>
            <a:off x="8254051" y="4357277"/>
            <a:ext cx="1498850" cy="246221"/>
          </a:xfrm>
          <a:prstGeom prst="rect">
            <a:avLst/>
          </a:prstGeom>
          <a:noFill/>
        </p:spPr>
        <p:txBody>
          <a:bodyPr wrap="square" rtlCol="0">
            <a:spAutoFit/>
          </a:bodyPr>
          <a:lstStyle>
            <a:defPPr>
              <a:defRPr lang="zh-CN"/>
            </a:defPPr>
            <a:lvl1pPr algn="ctr">
              <a:defRPr sz="1000" b="1">
                <a:solidFill>
                  <a:schemeClr val="bg1"/>
                </a:solidFill>
                <a:latin typeface="Yu Mincho Light" panose="02020300000000000000" pitchFamily="18" charset="-128"/>
                <a:ea typeface="阿里巴巴普惠体 R" panose="00020600040101010101" pitchFamily="18" charset="-122"/>
              </a:defRPr>
            </a:lvl1pPr>
          </a:lstStyle>
          <a:p>
            <a:r>
              <a:rPr lang="zh-CN" altLang="en-US" dirty="0">
                <a:latin typeface="Abadi" panose="020B0604020104020204" pitchFamily="34" charset="0"/>
              </a:rPr>
              <a:t>名创优品</a:t>
            </a:r>
            <a:r>
              <a:rPr lang="en-US" altLang="zh-CN" dirty="0">
                <a:latin typeface="Abadi" panose="020B0604020104020204" pitchFamily="34" charset="0"/>
              </a:rPr>
              <a:t>&amp;</a:t>
            </a:r>
            <a:r>
              <a:rPr lang="zh-CN" altLang="en-US" dirty="0">
                <a:latin typeface="Abadi" panose="020B0604020104020204" pitchFamily="34" charset="0"/>
              </a:rPr>
              <a:t>卡拉赫娜</a:t>
            </a:r>
            <a:endParaRPr lang="en-US" altLang="zh-CN" dirty="0">
              <a:latin typeface="Abadi" panose="020B0604020104020204" pitchFamily="34" charset="0"/>
            </a:endParaRPr>
          </a:p>
        </p:txBody>
      </p:sp>
      <p:sp>
        <p:nvSpPr>
          <p:cNvPr id="24" name="íšľiḍé">
            <a:extLst>
              <a:ext uri="{FF2B5EF4-FFF2-40B4-BE49-F238E27FC236}">
                <a16:creationId xmlns:a16="http://schemas.microsoft.com/office/drawing/2014/main" id="{0973467B-4C1D-4A20-8D91-25BAFE247213}"/>
              </a:ext>
            </a:extLst>
          </p:cNvPr>
          <p:cNvSpPr txBox="1"/>
          <p:nvPr/>
        </p:nvSpPr>
        <p:spPr>
          <a:xfrm>
            <a:off x="9992042" y="4077612"/>
            <a:ext cx="516488" cy="276999"/>
          </a:xfrm>
          <a:prstGeom prst="rect">
            <a:avLst/>
          </a:prstGeom>
          <a:noFill/>
        </p:spPr>
        <p:txBody>
          <a:bodyPr wrap="none" rtlCol="0">
            <a:spAutoFit/>
          </a:bodyPr>
          <a:lstStyle/>
          <a:p>
            <a:r>
              <a:rPr lang="en-US" altLang="zh-CN" sz="1200" b="1" dirty="0">
                <a:solidFill>
                  <a:schemeClr val="accent4"/>
                </a:solidFill>
                <a:latin typeface="Abadi" panose="020B0604020104020204" pitchFamily="34" charset="0"/>
                <a:ea typeface="阿里巴巴普惠体 R" panose="00020600040101010101" pitchFamily="18" charset="-122"/>
              </a:rPr>
              <a:t>NO.4</a:t>
            </a:r>
            <a:endParaRPr lang="zh-CN" altLang="en-US" sz="1200" b="1" dirty="0">
              <a:solidFill>
                <a:schemeClr val="accent4"/>
              </a:solidFill>
              <a:latin typeface="Abadi" panose="020B0604020104020204" pitchFamily="34" charset="0"/>
              <a:ea typeface="阿里巴巴普惠体 R" panose="00020600040101010101" pitchFamily="18" charset="-122"/>
            </a:endParaRPr>
          </a:p>
        </p:txBody>
      </p:sp>
      <p:sp>
        <p:nvSpPr>
          <p:cNvPr id="26" name="iśḻîḑé">
            <a:extLst>
              <a:ext uri="{FF2B5EF4-FFF2-40B4-BE49-F238E27FC236}">
                <a16:creationId xmlns:a16="http://schemas.microsoft.com/office/drawing/2014/main" id="{DCD6A57B-E3A7-43A5-9A3C-C749960F4912}"/>
              </a:ext>
            </a:extLst>
          </p:cNvPr>
          <p:cNvSpPr txBox="1"/>
          <p:nvPr/>
        </p:nvSpPr>
        <p:spPr>
          <a:xfrm>
            <a:off x="10344473" y="4096465"/>
            <a:ext cx="1174428" cy="230832"/>
          </a:xfrm>
          <a:prstGeom prst="rect">
            <a:avLst/>
          </a:prstGeom>
          <a:noFill/>
        </p:spPr>
        <p:txBody>
          <a:bodyPr wrap="square" rtlCol="0">
            <a:spAutoFit/>
          </a:bodyPr>
          <a:lstStyle>
            <a:defPPr>
              <a:defRPr lang="zh-CN"/>
            </a:defPPr>
            <a:lvl1pPr algn="ctr">
              <a:defRPr sz="900" b="1">
                <a:solidFill>
                  <a:schemeClr val="bg1"/>
                </a:solidFill>
                <a:latin typeface="Yu Mincho Light" panose="02020300000000000000" pitchFamily="18" charset="-128"/>
                <a:ea typeface="阿里巴巴普惠体 R" panose="00020600040101010101" pitchFamily="18" charset="-122"/>
              </a:defRPr>
            </a:lvl1pPr>
          </a:lstStyle>
          <a:p>
            <a:r>
              <a:rPr lang="zh-CN" altLang="en-US" dirty="0">
                <a:latin typeface="Abadi" panose="020B0604020104020204" pitchFamily="34" charset="0"/>
              </a:rPr>
              <a:t>名创优品</a:t>
            </a:r>
            <a:r>
              <a:rPr lang="en-US" altLang="zh-CN" dirty="0">
                <a:latin typeface="Abadi" panose="020B0604020104020204" pitchFamily="34" charset="0"/>
              </a:rPr>
              <a:t>&amp;</a:t>
            </a:r>
            <a:r>
              <a:rPr lang="zh-CN" altLang="en-US" dirty="0">
                <a:latin typeface="Abadi" panose="020B0604020104020204" pitchFamily="34" charset="0"/>
              </a:rPr>
              <a:t>海豹看看</a:t>
            </a:r>
            <a:endParaRPr lang="en-US" altLang="zh-CN" dirty="0">
              <a:latin typeface="Abadi" panose="020B0604020104020204" pitchFamily="34" charset="0"/>
            </a:endParaRPr>
          </a:p>
        </p:txBody>
      </p:sp>
      <p:sp>
        <p:nvSpPr>
          <p:cNvPr id="32" name="íş1îḑe">
            <a:extLst>
              <a:ext uri="{FF2B5EF4-FFF2-40B4-BE49-F238E27FC236}">
                <a16:creationId xmlns:a16="http://schemas.microsoft.com/office/drawing/2014/main" id="{1A309ECE-A82D-4426-983C-7A652B2B1636}"/>
              </a:ext>
            </a:extLst>
          </p:cNvPr>
          <p:cNvSpPr/>
          <p:nvPr/>
        </p:nvSpPr>
        <p:spPr>
          <a:xfrm flipH="1" flipV="1">
            <a:off x="673098" y="4037452"/>
            <a:ext cx="1526858" cy="363465"/>
          </a:xfrm>
          <a:prstGeom prst="round2SameRect">
            <a:avLst>
              <a:gd name="adj1" fmla="val 31170"/>
              <a:gd name="adj2" fmla="val 0"/>
            </a:avLst>
          </a:prstGeom>
          <a:solidFill>
            <a:srgbClr val="3BB8AF"/>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34" name="ïŝlíḓé">
            <a:extLst>
              <a:ext uri="{FF2B5EF4-FFF2-40B4-BE49-F238E27FC236}">
                <a16:creationId xmlns:a16="http://schemas.microsoft.com/office/drawing/2014/main" id="{88FE1D2B-6118-4BE1-8B53-091884D6B0F2}"/>
              </a:ext>
            </a:extLst>
          </p:cNvPr>
          <p:cNvSpPr txBox="1"/>
          <p:nvPr/>
        </p:nvSpPr>
        <p:spPr>
          <a:xfrm flipH="1">
            <a:off x="3758233" y="4310143"/>
            <a:ext cx="625492" cy="338554"/>
          </a:xfrm>
          <a:prstGeom prst="rect">
            <a:avLst/>
          </a:prstGeom>
          <a:noFill/>
        </p:spPr>
        <p:txBody>
          <a:bodyPr wrap="none" rtlCol="0">
            <a:spAutoFit/>
          </a:bodyPr>
          <a:lstStyle/>
          <a:p>
            <a:r>
              <a:rPr lang="en-US" altLang="zh-CN" sz="1600" b="1" dirty="0">
                <a:solidFill>
                  <a:schemeClr val="accent5"/>
                </a:solidFill>
                <a:latin typeface="Abadi" panose="020B0604020104020204" pitchFamily="34" charset="0"/>
                <a:ea typeface="阿里巴巴普惠体 R" panose="00020600040101010101" pitchFamily="18" charset="-122"/>
              </a:rPr>
              <a:t>NO.3</a:t>
            </a:r>
            <a:endParaRPr lang="zh-CN" altLang="en-US" sz="1600" b="1" dirty="0">
              <a:solidFill>
                <a:schemeClr val="accent5"/>
              </a:solidFill>
              <a:latin typeface="Abadi" panose="020B0604020104020204" pitchFamily="34" charset="0"/>
              <a:ea typeface="阿里巴巴普惠体 R" panose="00020600040101010101" pitchFamily="18" charset="-122"/>
            </a:endParaRPr>
          </a:p>
        </p:txBody>
      </p:sp>
      <p:sp>
        <p:nvSpPr>
          <p:cNvPr id="36" name="îṧļíďè">
            <a:extLst>
              <a:ext uri="{FF2B5EF4-FFF2-40B4-BE49-F238E27FC236}">
                <a16:creationId xmlns:a16="http://schemas.microsoft.com/office/drawing/2014/main" id="{09338103-AAB6-47D5-9E92-4FE4BDB15731}"/>
              </a:ext>
            </a:extLst>
          </p:cNvPr>
          <p:cNvSpPr txBox="1"/>
          <p:nvPr/>
        </p:nvSpPr>
        <p:spPr>
          <a:xfrm flipH="1">
            <a:off x="2533649" y="4334907"/>
            <a:ext cx="1347738" cy="246221"/>
          </a:xfrm>
          <a:prstGeom prst="rect">
            <a:avLst/>
          </a:prstGeom>
          <a:noFill/>
        </p:spPr>
        <p:txBody>
          <a:bodyPr wrap="square" rtlCol="0">
            <a:spAutoFit/>
          </a:bodyPr>
          <a:lstStyle/>
          <a:p>
            <a:pPr algn="ctr"/>
            <a:r>
              <a:rPr lang="zh-CN" altLang="en-US" sz="1000" b="1" dirty="0">
                <a:solidFill>
                  <a:schemeClr val="bg1"/>
                </a:solidFill>
                <a:latin typeface="Abadi" panose="020B0604020104020204" pitchFamily="34" charset="0"/>
                <a:ea typeface="阿里巴巴普惠体 R" panose="00020600040101010101" pitchFamily="18" charset="-122"/>
              </a:rPr>
              <a:t>名创优品</a:t>
            </a:r>
            <a:r>
              <a:rPr lang="en-US" altLang="zh-CN" sz="1000" b="1" dirty="0">
                <a:solidFill>
                  <a:schemeClr val="bg1"/>
                </a:solidFill>
                <a:latin typeface="Abadi" panose="020B0604020104020204" pitchFamily="34" charset="0"/>
                <a:ea typeface="阿里巴巴普惠体 R" panose="00020600040101010101" pitchFamily="18" charset="-122"/>
              </a:rPr>
              <a:t>&amp;</a:t>
            </a:r>
            <a:r>
              <a:rPr lang="zh-CN" altLang="en-US" sz="1000" b="1" dirty="0">
                <a:solidFill>
                  <a:schemeClr val="bg1"/>
                </a:solidFill>
                <a:latin typeface="Abadi" panose="020B0604020104020204" pitchFamily="34" charset="0"/>
                <a:ea typeface="阿里巴巴普惠体 R" panose="00020600040101010101" pitchFamily="18" charset="-122"/>
              </a:rPr>
              <a:t>小马宝莉</a:t>
            </a:r>
            <a:endParaRPr lang="en-US" altLang="zh-CN" sz="1000" b="1" dirty="0">
              <a:solidFill>
                <a:schemeClr val="bg1"/>
              </a:solidFill>
              <a:latin typeface="Abadi" panose="020B0604020104020204" pitchFamily="34" charset="0"/>
              <a:ea typeface="阿里巴巴普惠体 R" panose="00020600040101010101" pitchFamily="18" charset="-122"/>
            </a:endParaRPr>
          </a:p>
        </p:txBody>
      </p:sp>
      <p:sp>
        <p:nvSpPr>
          <p:cNvPr id="37" name="i$ľiďé">
            <a:extLst>
              <a:ext uri="{FF2B5EF4-FFF2-40B4-BE49-F238E27FC236}">
                <a16:creationId xmlns:a16="http://schemas.microsoft.com/office/drawing/2014/main" id="{E9D92A0D-2277-4797-AF23-BB210E5F2DA2}"/>
              </a:ext>
            </a:extLst>
          </p:cNvPr>
          <p:cNvSpPr txBox="1"/>
          <p:nvPr/>
        </p:nvSpPr>
        <p:spPr>
          <a:xfrm flipH="1">
            <a:off x="1656219" y="4077612"/>
            <a:ext cx="516488" cy="276999"/>
          </a:xfrm>
          <a:prstGeom prst="rect">
            <a:avLst/>
          </a:prstGeom>
          <a:noFill/>
        </p:spPr>
        <p:txBody>
          <a:bodyPr wrap="none" rtlCol="0">
            <a:spAutoFit/>
          </a:bodyPr>
          <a:lstStyle/>
          <a:p>
            <a:r>
              <a:rPr lang="en-US" altLang="zh-CN" sz="1200" b="1" dirty="0">
                <a:solidFill>
                  <a:schemeClr val="accent5"/>
                </a:solidFill>
                <a:latin typeface="Abadi" panose="020B0604020104020204" pitchFamily="34" charset="0"/>
                <a:ea typeface="阿里巴巴普惠体 R" panose="00020600040101010101" pitchFamily="18" charset="-122"/>
              </a:rPr>
              <a:t>NO.5</a:t>
            </a:r>
            <a:endParaRPr lang="zh-CN" altLang="en-US" sz="1200" b="1" dirty="0">
              <a:solidFill>
                <a:schemeClr val="accent5"/>
              </a:solidFill>
              <a:latin typeface="Abadi" panose="020B0604020104020204" pitchFamily="34" charset="0"/>
              <a:ea typeface="阿里巴巴普惠体 R" panose="00020600040101010101" pitchFamily="18" charset="-122"/>
            </a:endParaRPr>
          </a:p>
        </p:txBody>
      </p:sp>
      <p:sp>
        <p:nvSpPr>
          <p:cNvPr id="39" name="işľíďê">
            <a:extLst>
              <a:ext uri="{FF2B5EF4-FFF2-40B4-BE49-F238E27FC236}">
                <a16:creationId xmlns:a16="http://schemas.microsoft.com/office/drawing/2014/main" id="{012309DB-E1E1-463B-AA71-7D8BC0B7F378}"/>
              </a:ext>
            </a:extLst>
          </p:cNvPr>
          <p:cNvSpPr txBox="1"/>
          <p:nvPr/>
        </p:nvSpPr>
        <p:spPr>
          <a:xfrm flipH="1">
            <a:off x="672399" y="4096564"/>
            <a:ext cx="1109995" cy="230832"/>
          </a:xfrm>
          <a:prstGeom prst="rect">
            <a:avLst/>
          </a:prstGeom>
          <a:noFill/>
        </p:spPr>
        <p:txBody>
          <a:bodyPr wrap="square" rtlCol="0">
            <a:spAutoFit/>
          </a:bodyPr>
          <a:lstStyle/>
          <a:p>
            <a:pPr algn="ctr"/>
            <a:r>
              <a:rPr lang="zh-CN" altLang="en-US" sz="900" b="1" dirty="0">
                <a:solidFill>
                  <a:schemeClr val="bg1"/>
                </a:solidFill>
                <a:latin typeface="Abadi" panose="020B0604020104020204" pitchFamily="34" charset="0"/>
                <a:ea typeface="阿里巴巴普惠体 R" panose="00020600040101010101" pitchFamily="18" charset="-122"/>
              </a:rPr>
              <a:t>名创优品</a:t>
            </a:r>
            <a:r>
              <a:rPr lang="en-US" altLang="zh-CN" sz="900" b="1" dirty="0">
                <a:solidFill>
                  <a:schemeClr val="bg1"/>
                </a:solidFill>
                <a:latin typeface="Abadi" panose="020B0604020104020204" pitchFamily="34" charset="0"/>
                <a:ea typeface="阿里巴巴普惠体 R" panose="00020600040101010101" pitchFamily="18" charset="-122"/>
              </a:rPr>
              <a:t>&amp;</a:t>
            </a:r>
            <a:r>
              <a:rPr lang="zh-CN" altLang="en-US" sz="900" b="1" dirty="0">
                <a:solidFill>
                  <a:schemeClr val="bg1"/>
                </a:solidFill>
                <a:latin typeface="Abadi" panose="020B0604020104020204" pitchFamily="34" charset="0"/>
                <a:ea typeface="阿里巴巴普惠体 R" panose="00020600040101010101" pitchFamily="18" charset="-122"/>
              </a:rPr>
              <a:t>崔高兴</a:t>
            </a:r>
            <a:endParaRPr lang="en-US" altLang="zh-CN" sz="900" b="1" dirty="0">
              <a:solidFill>
                <a:schemeClr val="bg1"/>
              </a:solidFill>
              <a:latin typeface="Abadi" panose="020B0604020104020204" pitchFamily="34" charset="0"/>
              <a:ea typeface="阿里巴巴普惠体 R" panose="00020600040101010101" pitchFamily="18" charset="-122"/>
            </a:endParaRPr>
          </a:p>
        </p:txBody>
      </p:sp>
      <p:grpSp>
        <p:nvGrpSpPr>
          <p:cNvPr id="49" name="ï$liḋe">
            <a:extLst>
              <a:ext uri="{FF2B5EF4-FFF2-40B4-BE49-F238E27FC236}">
                <a16:creationId xmlns:a16="http://schemas.microsoft.com/office/drawing/2014/main" id="{C40141F2-6805-4A38-91A7-9A01FE0B6E37}"/>
              </a:ext>
            </a:extLst>
          </p:cNvPr>
          <p:cNvGrpSpPr/>
          <p:nvPr/>
        </p:nvGrpSpPr>
        <p:grpSpPr>
          <a:xfrm>
            <a:off x="4212834" y="5274180"/>
            <a:ext cx="3766332" cy="294820"/>
            <a:chOff x="4209892" y="5829300"/>
            <a:chExt cx="3766332" cy="294820"/>
          </a:xfrm>
        </p:grpSpPr>
        <p:sp>
          <p:nvSpPr>
            <p:cNvPr id="41" name="í$1iḓè">
              <a:extLst>
                <a:ext uri="{FF2B5EF4-FFF2-40B4-BE49-F238E27FC236}">
                  <a16:creationId xmlns:a16="http://schemas.microsoft.com/office/drawing/2014/main" id="{C1D17FE3-D62F-410E-BEDB-DF5BFABDEFB4}"/>
                </a:ext>
              </a:extLst>
            </p:cNvPr>
            <p:cNvSpPr/>
            <p:nvPr/>
          </p:nvSpPr>
          <p:spPr>
            <a:xfrm>
              <a:off x="4209892" y="5944120"/>
              <a:ext cx="180000" cy="180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latin typeface="Abadi" panose="020B0604020104020204" pitchFamily="34" charset="0"/>
              </a:endParaRPr>
            </a:p>
          </p:txBody>
        </p:sp>
        <p:sp>
          <p:nvSpPr>
            <p:cNvPr id="43" name="ïṩľïďè">
              <a:extLst>
                <a:ext uri="{FF2B5EF4-FFF2-40B4-BE49-F238E27FC236}">
                  <a16:creationId xmlns:a16="http://schemas.microsoft.com/office/drawing/2014/main" id="{CD4EC397-C5C5-443A-B6FE-870EBF2A2C23}"/>
                </a:ext>
              </a:extLst>
            </p:cNvPr>
            <p:cNvSpPr/>
            <p:nvPr/>
          </p:nvSpPr>
          <p:spPr>
            <a:xfrm>
              <a:off x="5106475" y="5944120"/>
              <a:ext cx="180000" cy="18000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100" dirty="0">
                <a:latin typeface="Abadi" panose="020B0604020104020204" pitchFamily="34" charset="0"/>
              </a:endParaRPr>
            </a:p>
          </p:txBody>
        </p:sp>
        <p:sp>
          <p:nvSpPr>
            <p:cNvPr id="45" name="iṧḻïḑe">
              <a:extLst>
                <a:ext uri="{FF2B5EF4-FFF2-40B4-BE49-F238E27FC236}">
                  <a16:creationId xmlns:a16="http://schemas.microsoft.com/office/drawing/2014/main" id="{22463F60-8336-42B2-ADDB-F4ABAA4707D6}"/>
                </a:ext>
              </a:extLst>
            </p:cNvPr>
            <p:cNvSpPr/>
            <p:nvPr/>
          </p:nvSpPr>
          <p:spPr>
            <a:xfrm>
              <a:off x="5948590" y="5829300"/>
              <a:ext cx="294820" cy="2948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sz="2000" b="1" dirty="0">
                <a:solidFill>
                  <a:schemeClr val="bg1"/>
                </a:solidFill>
                <a:latin typeface="Abadi" panose="020B0604020104020204" pitchFamily="34" charset="0"/>
              </a:endParaRPr>
            </a:p>
          </p:txBody>
        </p:sp>
        <p:sp>
          <p:nvSpPr>
            <p:cNvPr id="47" name="íŝlíḓé">
              <a:extLst>
                <a:ext uri="{FF2B5EF4-FFF2-40B4-BE49-F238E27FC236}">
                  <a16:creationId xmlns:a16="http://schemas.microsoft.com/office/drawing/2014/main" id="{3740005A-C733-4F00-9746-29F46A3DDBBA}"/>
                </a:ext>
              </a:extLst>
            </p:cNvPr>
            <p:cNvSpPr/>
            <p:nvPr/>
          </p:nvSpPr>
          <p:spPr>
            <a:xfrm>
              <a:off x="6899641" y="5944120"/>
              <a:ext cx="180000" cy="18000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latin typeface="Abadi" panose="020B0604020104020204" pitchFamily="34" charset="0"/>
              </a:endParaRPr>
            </a:p>
          </p:txBody>
        </p:sp>
        <p:sp>
          <p:nvSpPr>
            <p:cNvPr id="48" name="işlídè">
              <a:extLst>
                <a:ext uri="{FF2B5EF4-FFF2-40B4-BE49-F238E27FC236}">
                  <a16:creationId xmlns:a16="http://schemas.microsoft.com/office/drawing/2014/main" id="{1BA4534C-F66A-4D3F-9FC1-A4CA2FDBA181}"/>
                </a:ext>
              </a:extLst>
            </p:cNvPr>
            <p:cNvSpPr/>
            <p:nvPr/>
          </p:nvSpPr>
          <p:spPr>
            <a:xfrm>
              <a:off x="7796224" y="5944120"/>
              <a:ext cx="180000" cy="18000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latin typeface="Abadi" panose="020B0604020104020204" pitchFamily="34" charset="0"/>
              </a:endParaRPr>
            </a:p>
          </p:txBody>
        </p:sp>
      </p:grpSp>
      <p:sp>
        <p:nvSpPr>
          <p:cNvPr id="4" name="文本占位符 3">
            <a:extLst>
              <a:ext uri="{FF2B5EF4-FFF2-40B4-BE49-F238E27FC236}">
                <a16:creationId xmlns:a16="http://schemas.microsoft.com/office/drawing/2014/main" id="{0B1D9856-6182-6E0D-5919-64687297F64C}"/>
              </a:ext>
            </a:extLst>
          </p:cNvPr>
          <p:cNvSpPr>
            <a:spLocks noGrp="1"/>
          </p:cNvSpPr>
          <p:nvPr>
            <p:ph type="body" sz="quarter" idx="10"/>
          </p:nvPr>
        </p:nvSpPr>
        <p:spPr/>
        <p:txBody>
          <a:bodyPr/>
          <a:lstStyle/>
          <a:p>
            <a:r>
              <a:rPr lang="zh-CN" altLang="en-US">
                <a:latin typeface="Abadi" panose="020B0604020104020204" pitchFamily="34" charset="0"/>
              </a:rPr>
              <a:t>跨界联名</a:t>
            </a:r>
          </a:p>
        </p:txBody>
      </p:sp>
      <p:sp>
        <p:nvSpPr>
          <p:cNvPr id="10" name="文本框 9">
            <a:extLst>
              <a:ext uri="{FF2B5EF4-FFF2-40B4-BE49-F238E27FC236}">
                <a16:creationId xmlns:a16="http://schemas.microsoft.com/office/drawing/2014/main" id="{7AE123F7-AD44-A84D-3A3C-EC808A441D0D}"/>
              </a:ext>
            </a:extLst>
          </p:cNvPr>
          <p:cNvSpPr txBox="1"/>
          <p:nvPr/>
        </p:nvSpPr>
        <p:spPr>
          <a:xfrm>
            <a:off x="2922309" y="946104"/>
            <a:ext cx="6347382" cy="461665"/>
          </a:xfrm>
          <a:prstGeom prst="rect">
            <a:avLst/>
          </a:prstGeom>
          <a:noFill/>
        </p:spPr>
        <p:txBody>
          <a:bodyPr wrap="square">
            <a:spAutoFit/>
          </a:bodyPr>
          <a:lstStyle/>
          <a:p>
            <a:pPr algn="ctr"/>
            <a:r>
              <a:rPr lang="zh-CN" altLang="en-US" sz="2400" dirty="0">
                <a:latin typeface="Abadi" panose="020B0604020104020204" pitchFamily="34" charset="0"/>
                <a:ea typeface="+mj-ea"/>
              </a:rPr>
              <a:t>通过联名吸引新用户，同时提升自身的曝光率。</a:t>
            </a:r>
          </a:p>
        </p:txBody>
      </p:sp>
    </p:spTree>
    <p:extLst>
      <p:ext uri="{BB962C8B-B14F-4D97-AF65-F5344CB8AC3E}">
        <p14:creationId xmlns:p14="http://schemas.microsoft.com/office/powerpoint/2010/main" val="132787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27">
            <a:extLst>
              <a:ext uri="{FF2B5EF4-FFF2-40B4-BE49-F238E27FC236}">
                <a16:creationId xmlns:a16="http://schemas.microsoft.com/office/drawing/2014/main" id="{FC13387B-8B2D-3A48-FB87-B6899651009B}"/>
              </a:ext>
            </a:extLst>
          </p:cNvPr>
          <p:cNvSpPr/>
          <p:nvPr/>
        </p:nvSpPr>
        <p:spPr>
          <a:xfrm>
            <a:off x="402238" y="3506212"/>
            <a:ext cx="1080120" cy="37215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EC9379E-4B1E-59B7-7679-366259CDF9D2}"/>
              </a:ext>
            </a:extLst>
          </p:cNvPr>
          <p:cNvSpPr/>
          <p:nvPr/>
        </p:nvSpPr>
        <p:spPr>
          <a:xfrm>
            <a:off x="0" y="6237312"/>
            <a:ext cx="12192000" cy="6206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00639C81-BCAF-F8EB-B8FC-148DDE429387}"/>
              </a:ext>
            </a:extLst>
          </p:cNvPr>
          <p:cNvSpPr>
            <a:spLocks noGrp="1"/>
          </p:cNvSpPr>
          <p:nvPr>
            <p:ph type="body" sz="quarter" idx="10"/>
          </p:nvPr>
        </p:nvSpPr>
        <p:spPr/>
        <p:txBody>
          <a:bodyPr/>
          <a:lstStyle/>
          <a:p>
            <a:r>
              <a:rPr lang="zh-CN" altLang="en-US" dirty="0"/>
              <a:t>明星代言</a:t>
            </a:r>
          </a:p>
        </p:txBody>
      </p:sp>
      <p:pic>
        <p:nvPicPr>
          <p:cNvPr id="4" name="图片 3" descr="图片包含 游戏机, 播放器, 球, 体育&#10;&#10;描述已自动生成">
            <a:extLst>
              <a:ext uri="{FF2B5EF4-FFF2-40B4-BE49-F238E27FC236}">
                <a16:creationId xmlns:a16="http://schemas.microsoft.com/office/drawing/2014/main" id="{2805EA47-DC9C-343A-67E1-324A690B63F1}"/>
              </a:ext>
            </a:extLst>
          </p:cNvPr>
          <p:cNvPicPr>
            <a:picLocks noChangeAspect="1"/>
          </p:cNvPicPr>
          <p:nvPr/>
        </p:nvPicPr>
        <p:blipFill>
          <a:blip r:embed="rId2">
            <a:extLst>
              <a:ext uri="{28A0092B-C50C-407E-A947-70E740481C1C}">
                <a14:useLocalDpi xmlns:a14="http://schemas.microsoft.com/office/drawing/2010/main" val="0"/>
              </a:ext>
            </a:extLst>
          </a:blip>
          <a:srcRect l="47718" t="19262" r="16392" b="14446"/>
          <a:stretch>
            <a:fillRect/>
          </a:stretch>
        </p:blipFill>
        <p:spPr>
          <a:xfrm>
            <a:off x="2906620" y="789947"/>
            <a:ext cx="5544616" cy="5760840"/>
          </a:xfrm>
          <a:prstGeom prst="rect">
            <a:avLst/>
          </a:prstGeom>
        </p:spPr>
      </p:pic>
      <p:sp>
        <p:nvSpPr>
          <p:cNvPr id="5" name="文本框 4">
            <a:extLst>
              <a:ext uri="{FF2B5EF4-FFF2-40B4-BE49-F238E27FC236}">
                <a16:creationId xmlns:a16="http://schemas.microsoft.com/office/drawing/2014/main" id="{1090FA2F-E947-24A2-D8E7-28779F45F325}"/>
              </a:ext>
            </a:extLst>
          </p:cNvPr>
          <p:cNvSpPr txBox="1"/>
          <p:nvPr/>
        </p:nvSpPr>
        <p:spPr>
          <a:xfrm>
            <a:off x="304800" y="1037357"/>
            <a:ext cx="2262158" cy="369332"/>
          </a:xfrm>
          <a:prstGeom prst="rect">
            <a:avLst/>
          </a:prstGeom>
          <a:noFill/>
        </p:spPr>
        <p:txBody>
          <a:bodyPr wrap="none" rtlCol="0">
            <a:spAutoFit/>
          </a:bodyPr>
          <a:lstStyle/>
          <a:p>
            <a:r>
              <a:rPr lang="zh-CN" altLang="en-US" dirty="0"/>
              <a:t>名创优品全球代言人</a:t>
            </a:r>
          </a:p>
        </p:txBody>
      </p:sp>
      <p:sp>
        <p:nvSpPr>
          <p:cNvPr id="6" name="文本框 5">
            <a:extLst>
              <a:ext uri="{FF2B5EF4-FFF2-40B4-BE49-F238E27FC236}">
                <a16:creationId xmlns:a16="http://schemas.microsoft.com/office/drawing/2014/main" id="{D081E3C2-B553-200E-935D-DDAF28621310}"/>
              </a:ext>
            </a:extLst>
          </p:cNvPr>
          <p:cNvSpPr txBox="1"/>
          <p:nvPr/>
        </p:nvSpPr>
        <p:spPr>
          <a:xfrm>
            <a:off x="304800" y="1409673"/>
            <a:ext cx="2031325" cy="830997"/>
          </a:xfrm>
          <a:prstGeom prst="rect">
            <a:avLst/>
          </a:prstGeom>
          <a:noFill/>
        </p:spPr>
        <p:txBody>
          <a:bodyPr wrap="none" rtlCol="0">
            <a:spAutoFit/>
          </a:bodyPr>
          <a:lstStyle/>
          <a:p>
            <a:r>
              <a:rPr lang="zh-CN" altLang="en-US" sz="4800" dirty="0">
                <a:gradFill>
                  <a:gsLst>
                    <a:gs pos="0">
                      <a:schemeClr val="accent1"/>
                    </a:gs>
                    <a:gs pos="100000">
                      <a:schemeClr val="accent1">
                        <a:alpha val="46000"/>
                      </a:schemeClr>
                    </a:gs>
                  </a:gsLst>
                  <a:lin ang="0" scaled="1"/>
                </a:gradFill>
                <a:latin typeface="+mj-ea"/>
                <a:ea typeface="+mj-ea"/>
              </a:rPr>
              <a:t>张子枫</a:t>
            </a:r>
          </a:p>
        </p:txBody>
      </p:sp>
      <p:sp>
        <p:nvSpPr>
          <p:cNvPr id="7" name="文本框 6">
            <a:extLst>
              <a:ext uri="{FF2B5EF4-FFF2-40B4-BE49-F238E27FC236}">
                <a16:creationId xmlns:a16="http://schemas.microsoft.com/office/drawing/2014/main" id="{2453F557-620D-1A52-BFD3-BBD9D6393568}"/>
              </a:ext>
            </a:extLst>
          </p:cNvPr>
          <p:cNvSpPr txBox="1"/>
          <p:nvPr/>
        </p:nvSpPr>
        <p:spPr>
          <a:xfrm>
            <a:off x="8648241" y="1037357"/>
            <a:ext cx="2262158" cy="369332"/>
          </a:xfrm>
          <a:prstGeom prst="rect">
            <a:avLst/>
          </a:prstGeom>
          <a:noFill/>
        </p:spPr>
        <p:txBody>
          <a:bodyPr wrap="none" rtlCol="0">
            <a:spAutoFit/>
          </a:bodyPr>
          <a:lstStyle/>
          <a:p>
            <a:r>
              <a:rPr lang="zh-CN" altLang="en-US" dirty="0"/>
              <a:t>名创优品全球代言人</a:t>
            </a:r>
          </a:p>
        </p:txBody>
      </p:sp>
      <p:sp>
        <p:nvSpPr>
          <p:cNvPr id="8" name="文本框 7">
            <a:extLst>
              <a:ext uri="{FF2B5EF4-FFF2-40B4-BE49-F238E27FC236}">
                <a16:creationId xmlns:a16="http://schemas.microsoft.com/office/drawing/2014/main" id="{98D8A716-D448-B971-E0B8-9E1B10C492AE}"/>
              </a:ext>
            </a:extLst>
          </p:cNvPr>
          <p:cNvSpPr txBox="1"/>
          <p:nvPr/>
        </p:nvSpPr>
        <p:spPr>
          <a:xfrm>
            <a:off x="8648241" y="1409673"/>
            <a:ext cx="2031325" cy="830997"/>
          </a:xfrm>
          <a:prstGeom prst="rect">
            <a:avLst/>
          </a:prstGeom>
          <a:noFill/>
        </p:spPr>
        <p:txBody>
          <a:bodyPr wrap="none" rtlCol="0">
            <a:spAutoFit/>
          </a:bodyPr>
          <a:lstStyle/>
          <a:p>
            <a:r>
              <a:rPr lang="zh-CN" altLang="en-US" sz="4800" dirty="0">
                <a:gradFill>
                  <a:gsLst>
                    <a:gs pos="0">
                      <a:schemeClr val="accent1"/>
                    </a:gs>
                    <a:gs pos="100000">
                      <a:schemeClr val="accent1">
                        <a:alpha val="46000"/>
                      </a:schemeClr>
                    </a:gs>
                  </a:gsLst>
                  <a:lin ang="0" scaled="1"/>
                </a:gradFill>
                <a:latin typeface="+mj-ea"/>
                <a:ea typeface="+mj-ea"/>
              </a:rPr>
              <a:t>陈飞宇</a:t>
            </a:r>
          </a:p>
        </p:txBody>
      </p:sp>
      <p:sp>
        <p:nvSpPr>
          <p:cNvPr id="15" name="文本框 14">
            <a:extLst>
              <a:ext uri="{FF2B5EF4-FFF2-40B4-BE49-F238E27FC236}">
                <a16:creationId xmlns:a16="http://schemas.microsoft.com/office/drawing/2014/main" id="{3FB33FAC-3C8F-54FB-94A0-203FAC7011EA}"/>
              </a:ext>
            </a:extLst>
          </p:cNvPr>
          <p:cNvSpPr txBox="1"/>
          <p:nvPr/>
        </p:nvSpPr>
        <p:spPr>
          <a:xfrm>
            <a:off x="407368" y="2325509"/>
            <a:ext cx="800219" cy="298672"/>
          </a:xfrm>
          <a:prstGeom prst="rect">
            <a:avLst/>
          </a:prstGeom>
          <a:noFill/>
        </p:spPr>
        <p:txBody>
          <a:bodyPr wrap="none">
            <a:spAutoFit/>
          </a:bodyPr>
          <a:lstStyle/>
          <a:p>
            <a:pPr algn="just">
              <a:lnSpc>
                <a:spcPct val="120000"/>
              </a:lnSpc>
            </a:pPr>
            <a:r>
              <a:rPr lang="zh-CN" altLang="en-US" sz="1200" dirty="0">
                <a:latin typeface="+mn-ea"/>
              </a:rPr>
              <a:t>出生日期</a:t>
            </a:r>
          </a:p>
        </p:txBody>
      </p:sp>
      <p:sp>
        <p:nvSpPr>
          <p:cNvPr id="16" name="文本框 15">
            <a:extLst>
              <a:ext uri="{FF2B5EF4-FFF2-40B4-BE49-F238E27FC236}">
                <a16:creationId xmlns:a16="http://schemas.microsoft.com/office/drawing/2014/main" id="{20913F74-5D8E-E77D-EA41-53B5F97CB78A}"/>
              </a:ext>
            </a:extLst>
          </p:cNvPr>
          <p:cNvSpPr txBox="1"/>
          <p:nvPr/>
        </p:nvSpPr>
        <p:spPr>
          <a:xfrm>
            <a:off x="407368" y="2508864"/>
            <a:ext cx="1633781" cy="372153"/>
          </a:xfrm>
          <a:prstGeom prst="rect">
            <a:avLst/>
          </a:prstGeom>
          <a:noFill/>
        </p:spPr>
        <p:txBody>
          <a:bodyPr wrap="none">
            <a:spAutoFit/>
          </a:bodyPr>
          <a:lstStyle/>
          <a:p>
            <a:pPr algn="just">
              <a:lnSpc>
                <a:spcPct val="120000"/>
              </a:lnSpc>
            </a:pPr>
            <a:r>
              <a:rPr lang="en-US" altLang="zh-CN" sz="1600" dirty="0">
                <a:latin typeface="+mj-ea"/>
                <a:ea typeface="+mj-ea"/>
              </a:rPr>
              <a:t>2001</a:t>
            </a:r>
            <a:r>
              <a:rPr lang="zh-CN" altLang="en-US" sz="1600" dirty="0">
                <a:latin typeface="+mj-ea"/>
                <a:ea typeface="+mj-ea"/>
              </a:rPr>
              <a:t>年</a:t>
            </a:r>
            <a:r>
              <a:rPr lang="en-US" altLang="zh-CN" sz="1600" dirty="0">
                <a:latin typeface="+mj-ea"/>
                <a:ea typeface="+mj-ea"/>
              </a:rPr>
              <a:t>8</a:t>
            </a:r>
            <a:r>
              <a:rPr lang="zh-CN" altLang="en-US" sz="1600" dirty="0">
                <a:latin typeface="+mj-ea"/>
                <a:ea typeface="+mj-ea"/>
              </a:rPr>
              <a:t>月</a:t>
            </a:r>
            <a:r>
              <a:rPr lang="en-US" altLang="zh-CN" sz="1600" dirty="0">
                <a:latin typeface="+mj-ea"/>
                <a:ea typeface="+mj-ea"/>
              </a:rPr>
              <a:t>27</a:t>
            </a:r>
            <a:r>
              <a:rPr lang="zh-CN" altLang="en-US" sz="1600" dirty="0">
                <a:latin typeface="+mj-ea"/>
                <a:ea typeface="+mj-ea"/>
              </a:rPr>
              <a:t>日</a:t>
            </a:r>
          </a:p>
        </p:txBody>
      </p:sp>
      <p:sp>
        <p:nvSpPr>
          <p:cNvPr id="19" name="文本框 18">
            <a:extLst>
              <a:ext uri="{FF2B5EF4-FFF2-40B4-BE49-F238E27FC236}">
                <a16:creationId xmlns:a16="http://schemas.microsoft.com/office/drawing/2014/main" id="{A96EC6A9-060F-0BDC-E35A-BE693B00C5B2}"/>
              </a:ext>
            </a:extLst>
          </p:cNvPr>
          <p:cNvSpPr txBox="1"/>
          <p:nvPr/>
        </p:nvSpPr>
        <p:spPr>
          <a:xfrm>
            <a:off x="407368" y="2850539"/>
            <a:ext cx="492443" cy="298672"/>
          </a:xfrm>
          <a:prstGeom prst="rect">
            <a:avLst/>
          </a:prstGeom>
          <a:noFill/>
        </p:spPr>
        <p:txBody>
          <a:bodyPr wrap="none">
            <a:spAutoFit/>
          </a:bodyPr>
          <a:lstStyle/>
          <a:p>
            <a:pPr algn="just">
              <a:lnSpc>
                <a:spcPct val="120000"/>
              </a:lnSpc>
            </a:pPr>
            <a:r>
              <a:rPr lang="zh-CN" altLang="en-US" sz="1200" dirty="0">
                <a:latin typeface="+mn-ea"/>
              </a:rPr>
              <a:t>职业</a:t>
            </a:r>
          </a:p>
        </p:txBody>
      </p:sp>
      <p:sp>
        <p:nvSpPr>
          <p:cNvPr id="20" name="文本框 19">
            <a:extLst>
              <a:ext uri="{FF2B5EF4-FFF2-40B4-BE49-F238E27FC236}">
                <a16:creationId xmlns:a16="http://schemas.microsoft.com/office/drawing/2014/main" id="{79A2ECEA-F6BA-E364-AD04-80C9711F9F81}"/>
              </a:ext>
            </a:extLst>
          </p:cNvPr>
          <p:cNvSpPr txBox="1"/>
          <p:nvPr/>
        </p:nvSpPr>
        <p:spPr>
          <a:xfrm>
            <a:off x="407368" y="3036752"/>
            <a:ext cx="1210588" cy="372153"/>
          </a:xfrm>
          <a:prstGeom prst="rect">
            <a:avLst/>
          </a:prstGeom>
          <a:noFill/>
        </p:spPr>
        <p:txBody>
          <a:bodyPr wrap="none">
            <a:spAutoFit/>
          </a:bodyPr>
          <a:lstStyle/>
          <a:p>
            <a:pPr algn="just">
              <a:lnSpc>
                <a:spcPct val="120000"/>
              </a:lnSpc>
            </a:pPr>
            <a:r>
              <a:rPr lang="zh-CN" altLang="en-US" sz="1600" dirty="0">
                <a:latin typeface="+mj-ea"/>
                <a:ea typeface="+mj-ea"/>
              </a:rPr>
              <a:t>演员、歌手</a:t>
            </a:r>
          </a:p>
        </p:txBody>
      </p:sp>
      <p:sp>
        <p:nvSpPr>
          <p:cNvPr id="21" name="文本框 20">
            <a:extLst>
              <a:ext uri="{FF2B5EF4-FFF2-40B4-BE49-F238E27FC236}">
                <a16:creationId xmlns:a16="http://schemas.microsoft.com/office/drawing/2014/main" id="{C52CB98A-3BD7-D986-E0E5-E76869FE59CC}"/>
              </a:ext>
            </a:extLst>
          </p:cNvPr>
          <p:cNvSpPr txBox="1"/>
          <p:nvPr/>
        </p:nvSpPr>
        <p:spPr>
          <a:xfrm>
            <a:off x="439597" y="3506212"/>
            <a:ext cx="1005403" cy="372153"/>
          </a:xfrm>
          <a:prstGeom prst="rect">
            <a:avLst/>
          </a:prstGeom>
          <a:noFill/>
        </p:spPr>
        <p:txBody>
          <a:bodyPr wrap="none">
            <a:spAutoFit/>
          </a:bodyPr>
          <a:lstStyle/>
          <a:p>
            <a:pPr algn="just">
              <a:lnSpc>
                <a:spcPct val="120000"/>
              </a:lnSpc>
            </a:pPr>
            <a:r>
              <a:rPr lang="zh-CN" altLang="en-US" sz="1600" dirty="0">
                <a:solidFill>
                  <a:schemeClr val="bg1"/>
                </a:solidFill>
                <a:latin typeface="+mj-ea"/>
                <a:ea typeface="+mj-ea"/>
              </a:rPr>
              <a:t>演艺经历</a:t>
            </a:r>
          </a:p>
        </p:txBody>
      </p:sp>
      <p:sp>
        <p:nvSpPr>
          <p:cNvPr id="22" name="文本框 21">
            <a:extLst>
              <a:ext uri="{FF2B5EF4-FFF2-40B4-BE49-F238E27FC236}">
                <a16:creationId xmlns:a16="http://schemas.microsoft.com/office/drawing/2014/main" id="{97F999DF-A723-B12C-3E08-5FE5CC77F1D7}"/>
              </a:ext>
            </a:extLst>
          </p:cNvPr>
          <p:cNvSpPr txBox="1"/>
          <p:nvPr/>
        </p:nvSpPr>
        <p:spPr>
          <a:xfrm>
            <a:off x="458576" y="3901688"/>
            <a:ext cx="2807179" cy="337144"/>
          </a:xfrm>
          <a:prstGeom prst="rect">
            <a:avLst/>
          </a:prstGeom>
          <a:noFill/>
        </p:spPr>
        <p:txBody>
          <a:bodyPr wrap="none">
            <a:spAutoFit/>
          </a:bodyPr>
          <a:lstStyle/>
          <a:p>
            <a:pPr algn="just">
              <a:lnSpc>
                <a:spcPct val="120000"/>
              </a:lnSpc>
            </a:pPr>
            <a:r>
              <a:rPr lang="en-US" altLang="zh-CN" sz="1400" dirty="0"/>
              <a:t>5</a:t>
            </a:r>
            <a:r>
              <a:rPr lang="zh-CN" altLang="en-US" sz="1400" dirty="0"/>
              <a:t>岁时，因拍摄广告而正式出道。</a:t>
            </a:r>
          </a:p>
        </p:txBody>
      </p:sp>
      <p:sp>
        <p:nvSpPr>
          <p:cNvPr id="23" name="文本框 22">
            <a:extLst>
              <a:ext uri="{FF2B5EF4-FFF2-40B4-BE49-F238E27FC236}">
                <a16:creationId xmlns:a16="http://schemas.microsoft.com/office/drawing/2014/main" id="{055FA2AF-B66E-C60B-823C-F9901B40032B}"/>
              </a:ext>
            </a:extLst>
          </p:cNvPr>
          <p:cNvSpPr txBox="1"/>
          <p:nvPr/>
        </p:nvSpPr>
        <p:spPr>
          <a:xfrm>
            <a:off x="458576" y="4273841"/>
            <a:ext cx="2236510" cy="337144"/>
          </a:xfrm>
          <a:prstGeom prst="rect">
            <a:avLst/>
          </a:prstGeom>
          <a:noFill/>
        </p:spPr>
        <p:txBody>
          <a:bodyPr wrap="none">
            <a:spAutoFit/>
          </a:bodyPr>
          <a:lstStyle/>
          <a:p>
            <a:pPr algn="just">
              <a:lnSpc>
                <a:spcPct val="120000"/>
              </a:lnSpc>
            </a:pPr>
            <a:r>
              <a:rPr lang="en-US" altLang="zh-CN" sz="1400"/>
              <a:t>2007</a:t>
            </a:r>
            <a:r>
              <a:rPr lang="zh-CN" altLang="en-US" sz="1400" dirty="0"/>
              <a:t>年，参与拍摄</a:t>
            </a:r>
            <a:r>
              <a:rPr lang="zh-CN" altLang="en-US" sz="1400"/>
              <a:t>广告。</a:t>
            </a:r>
            <a:endParaRPr lang="zh-CN" altLang="en-US" sz="1400" dirty="0"/>
          </a:p>
        </p:txBody>
      </p:sp>
      <p:sp>
        <p:nvSpPr>
          <p:cNvPr id="24" name="文本框 23">
            <a:extLst>
              <a:ext uri="{FF2B5EF4-FFF2-40B4-BE49-F238E27FC236}">
                <a16:creationId xmlns:a16="http://schemas.microsoft.com/office/drawing/2014/main" id="{F110E3EC-68A6-8F9B-1B2D-731705EA7B4C}"/>
              </a:ext>
            </a:extLst>
          </p:cNvPr>
          <p:cNvSpPr txBox="1"/>
          <p:nvPr/>
        </p:nvSpPr>
        <p:spPr>
          <a:xfrm>
            <a:off x="458576" y="4645993"/>
            <a:ext cx="2236510" cy="337144"/>
          </a:xfrm>
          <a:prstGeom prst="rect">
            <a:avLst/>
          </a:prstGeom>
          <a:noFill/>
        </p:spPr>
        <p:txBody>
          <a:bodyPr wrap="none">
            <a:spAutoFit/>
          </a:bodyPr>
          <a:lstStyle/>
          <a:p>
            <a:pPr algn="just">
              <a:lnSpc>
                <a:spcPct val="120000"/>
              </a:lnSpc>
            </a:pPr>
            <a:r>
              <a:rPr lang="en-US" altLang="zh-CN" sz="1400"/>
              <a:t>2008</a:t>
            </a:r>
            <a:r>
              <a:rPr lang="zh-CN" altLang="en-US" sz="1400" dirty="0"/>
              <a:t>年，等进入演艺</a:t>
            </a:r>
            <a:r>
              <a:rPr lang="zh-CN" altLang="en-US" sz="1400"/>
              <a:t>圈。</a:t>
            </a:r>
            <a:endParaRPr lang="zh-CN" altLang="en-US" sz="1400" dirty="0"/>
          </a:p>
        </p:txBody>
      </p:sp>
      <p:sp>
        <p:nvSpPr>
          <p:cNvPr id="25" name="文本框 24">
            <a:extLst>
              <a:ext uri="{FF2B5EF4-FFF2-40B4-BE49-F238E27FC236}">
                <a16:creationId xmlns:a16="http://schemas.microsoft.com/office/drawing/2014/main" id="{66EA8D90-2BFF-FBF6-54E5-70E2E9863AE7}"/>
              </a:ext>
            </a:extLst>
          </p:cNvPr>
          <p:cNvSpPr txBox="1"/>
          <p:nvPr/>
        </p:nvSpPr>
        <p:spPr>
          <a:xfrm>
            <a:off x="458576" y="5018146"/>
            <a:ext cx="3493264" cy="337144"/>
          </a:xfrm>
          <a:prstGeom prst="rect">
            <a:avLst/>
          </a:prstGeom>
          <a:noFill/>
        </p:spPr>
        <p:txBody>
          <a:bodyPr wrap="none">
            <a:spAutoFit/>
          </a:bodyPr>
          <a:lstStyle/>
          <a:p>
            <a:pPr algn="just">
              <a:lnSpc>
                <a:spcPct val="120000"/>
              </a:lnSpc>
            </a:pPr>
            <a:r>
              <a:rPr lang="en-US" altLang="zh-CN" sz="1400"/>
              <a:t>2009</a:t>
            </a:r>
            <a:r>
              <a:rPr lang="zh-CN" altLang="en-US" sz="1400" dirty="0"/>
              <a:t>年，</a:t>
            </a:r>
            <a:r>
              <a:rPr lang="en-US" altLang="zh-CN" sz="1400" dirty="0"/>
              <a:t>《</a:t>
            </a:r>
            <a:r>
              <a:rPr lang="zh-CN" altLang="en-US" sz="1400" dirty="0"/>
              <a:t>唐山大地震</a:t>
            </a:r>
            <a:r>
              <a:rPr lang="en-US" altLang="zh-CN" sz="1400" dirty="0"/>
              <a:t>》</a:t>
            </a:r>
            <a:r>
              <a:rPr lang="zh-CN" altLang="en-US" sz="1400" dirty="0"/>
              <a:t>荣获最佳</a:t>
            </a:r>
            <a:r>
              <a:rPr lang="zh-CN" altLang="en-US" sz="1400"/>
              <a:t>新人奖</a:t>
            </a:r>
            <a:endParaRPr lang="zh-CN" altLang="en-US" sz="1400" dirty="0"/>
          </a:p>
        </p:txBody>
      </p:sp>
      <p:sp>
        <p:nvSpPr>
          <p:cNvPr id="26" name="文本框 25">
            <a:extLst>
              <a:ext uri="{FF2B5EF4-FFF2-40B4-BE49-F238E27FC236}">
                <a16:creationId xmlns:a16="http://schemas.microsoft.com/office/drawing/2014/main" id="{766F2A8C-381F-0643-3ABD-A7D45CFA1521}"/>
              </a:ext>
            </a:extLst>
          </p:cNvPr>
          <p:cNvSpPr txBox="1"/>
          <p:nvPr/>
        </p:nvSpPr>
        <p:spPr>
          <a:xfrm>
            <a:off x="458576" y="5390299"/>
            <a:ext cx="3098925" cy="337144"/>
          </a:xfrm>
          <a:prstGeom prst="rect">
            <a:avLst/>
          </a:prstGeom>
          <a:noFill/>
        </p:spPr>
        <p:txBody>
          <a:bodyPr wrap="none">
            <a:spAutoFit/>
          </a:bodyPr>
          <a:lstStyle/>
          <a:p>
            <a:pPr algn="just">
              <a:lnSpc>
                <a:spcPct val="120000"/>
              </a:lnSpc>
            </a:pPr>
            <a:r>
              <a:rPr lang="en-US" altLang="zh-CN" sz="1400"/>
              <a:t>2017</a:t>
            </a:r>
            <a:r>
              <a:rPr lang="zh-CN" altLang="en-US" sz="1400" dirty="0"/>
              <a:t>年，荣获“五四优秀青年</a:t>
            </a:r>
            <a:r>
              <a:rPr lang="zh-CN" altLang="en-US" sz="1400"/>
              <a:t>”称号</a:t>
            </a:r>
            <a:endParaRPr lang="zh-CN" altLang="en-US" sz="1400" dirty="0"/>
          </a:p>
        </p:txBody>
      </p:sp>
      <p:sp>
        <p:nvSpPr>
          <p:cNvPr id="27" name="文本框 26">
            <a:extLst>
              <a:ext uri="{FF2B5EF4-FFF2-40B4-BE49-F238E27FC236}">
                <a16:creationId xmlns:a16="http://schemas.microsoft.com/office/drawing/2014/main" id="{8771370D-9147-CAA8-FBED-60A161BC87AC}"/>
              </a:ext>
            </a:extLst>
          </p:cNvPr>
          <p:cNvSpPr txBox="1"/>
          <p:nvPr/>
        </p:nvSpPr>
        <p:spPr>
          <a:xfrm>
            <a:off x="458576" y="5762452"/>
            <a:ext cx="3457998" cy="337144"/>
          </a:xfrm>
          <a:prstGeom prst="rect">
            <a:avLst/>
          </a:prstGeom>
          <a:noFill/>
        </p:spPr>
        <p:txBody>
          <a:bodyPr wrap="none">
            <a:spAutoFit/>
          </a:bodyPr>
          <a:lstStyle/>
          <a:p>
            <a:pPr algn="just">
              <a:lnSpc>
                <a:spcPct val="120000"/>
              </a:lnSpc>
            </a:pPr>
            <a:r>
              <a:rPr lang="en-US" altLang="zh-CN" sz="1400"/>
              <a:t>2019</a:t>
            </a:r>
            <a:r>
              <a:rPr lang="zh-CN" altLang="en-US" sz="1400" dirty="0"/>
              <a:t>年，当选演技派新生代“四小花旦”</a:t>
            </a:r>
          </a:p>
        </p:txBody>
      </p:sp>
      <p:cxnSp>
        <p:nvCxnSpPr>
          <p:cNvPr id="30" name="直接连接符 29">
            <a:extLst>
              <a:ext uri="{FF2B5EF4-FFF2-40B4-BE49-F238E27FC236}">
                <a16:creationId xmlns:a16="http://schemas.microsoft.com/office/drawing/2014/main" id="{31002762-75C7-3EF1-C38B-D7DA41F93E91}"/>
              </a:ext>
            </a:extLst>
          </p:cNvPr>
          <p:cNvCxnSpPr>
            <a:cxnSpLocks/>
          </p:cNvCxnSpPr>
          <p:nvPr/>
        </p:nvCxnSpPr>
        <p:spPr>
          <a:xfrm>
            <a:off x="458576" y="3901688"/>
            <a:ext cx="0" cy="2197908"/>
          </a:xfrm>
          <a:prstGeom prst="line">
            <a:avLst/>
          </a:prstGeom>
        </p:spPr>
        <p:style>
          <a:lnRef idx="2">
            <a:schemeClr val="accent1"/>
          </a:lnRef>
          <a:fillRef idx="0">
            <a:schemeClr val="accent1"/>
          </a:fillRef>
          <a:effectRef idx="1">
            <a:schemeClr val="accent1"/>
          </a:effectRef>
          <a:fontRef idx="minor">
            <a:schemeClr val="tx1"/>
          </a:fontRef>
        </p:style>
      </p:cxnSp>
      <p:sp>
        <p:nvSpPr>
          <p:cNvPr id="32" name="椭圆 31">
            <a:extLst>
              <a:ext uri="{FF2B5EF4-FFF2-40B4-BE49-F238E27FC236}">
                <a16:creationId xmlns:a16="http://schemas.microsoft.com/office/drawing/2014/main" id="{7A8941FC-352F-0F63-2979-2ACCFF7B3E42}"/>
              </a:ext>
            </a:extLst>
          </p:cNvPr>
          <p:cNvSpPr/>
          <p:nvPr/>
        </p:nvSpPr>
        <p:spPr>
          <a:xfrm>
            <a:off x="402238" y="4010446"/>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F1532B8-18F0-18E7-716C-0324270EB8BC}"/>
              </a:ext>
            </a:extLst>
          </p:cNvPr>
          <p:cNvSpPr/>
          <p:nvPr/>
        </p:nvSpPr>
        <p:spPr>
          <a:xfrm>
            <a:off x="402238" y="4394701"/>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71A8B5D-B919-87CB-20E0-A2F381B46643}"/>
              </a:ext>
            </a:extLst>
          </p:cNvPr>
          <p:cNvSpPr/>
          <p:nvPr/>
        </p:nvSpPr>
        <p:spPr>
          <a:xfrm>
            <a:off x="402238" y="4778956"/>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041521C-3C3D-71D0-CFBB-4A3BD891B8FA}"/>
              </a:ext>
            </a:extLst>
          </p:cNvPr>
          <p:cNvSpPr/>
          <p:nvPr/>
        </p:nvSpPr>
        <p:spPr>
          <a:xfrm>
            <a:off x="402238" y="515719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9EE0D95-FF11-71E3-C2C1-BA121765EED5}"/>
              </a:ext>
            </a:extLst>
          </p:cNvPr>
          <p:cNvSpPr/>
          <p:nvPr/>
        </p:nvSpPr>
        <p:spPr>
          <a:xfrm>
            <a:off x="402238" y="551723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1EA1151-1AAE-1833-272D-4EF8199B3DB7}"/>
              </a:ext>
            </a:extLst>
          </p:cNvPr>
          <p:cNvSpPr/>
          <p:nvPr/>
        </p:nvSpPr>
        <p:spPr>
          <a:xfrm>
            <a:off x="402238" y="587727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B54A1591-C4C7-48C1-0B55-13CE039233A6}"/>
              </a:ext>
            </a:extLst>
          </p:cNvPr>
          <p:cNvSpPr/>
          <p:nvPr/>
        </p:nvSpPr>
        <p:spPr>
          <a:xfrm>
            <a:off x="8736558" y="3506212"/>
            <a:ext cx="1080120" cy="37215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CEF0329-FF53-7ED0-F947-2E0839E2DF99}"/>
              </a:ext>
            </a:extLst>
          </p:cNvPr>
          <p:cNvSpPr txBox="1"/>
          <p:nvPr/>
        </p:nvSpPr>
        <p:spPr>
          <a:xfrm>
            <a:off x="8741688" y="2325509"/>
            <a:ext cx="800219" cy="298672"/>
          </a:xfrm>
          <a:prstGeom prst="rect">
            <a:avLst/>
          </a:prstGeom>
          <a:noFill/>
        </p:spPr>
        <p:txBody>
          <a:bodyPr wrap="none">
            <a:spAutoFit/>
          </a:bodyPr>
          <a:lstStyle/>
          <a:p>
            <a:pPr algn="just">
              <a:lnSpc>
                <a:spcPct val="120000"/>
              </a:lnSpc>
            </a:pPr>
            <a:r>
              <a:rPr lang="zh-CN" altLang="en-US" sz="1200" dirty="0">
                <a:latin typeface="+mn-ea"/>
              </a:rPr>
              <a:t>出生日期</a:t>
            </a:r>
          </a:p>
        </p:txBody>
      </p:sp>
      <p:sp>
        <p:nvSpPr>
          <p:cNvPr id="40" name="文本框 39">
            <a:extLst>
              <a:ext uri="{FF2B5EF4-FFF2-40B4-BE49-F238E27FC236}">
                <a16:creationId xmlns:a16="http://schemas.microsoft.com/office/drawing/2014/main" id="{5314466A-C799-8138-82F1-353ED1959C17}"/>
              </a:ext>
            </a:extLst>
          </p:cNvPr>
          <p:cNvSpPr txBox="1"/>
          <p:nvPr/>
        </p:nvSpPr>
        <p:spPr>
          <a:xfrm>
            <a:off x="8797793" y="2508864"/>
            <a:ext cx="1521570" cy="367408"/>
          </a:xfrm>
          <a:prstGeom prst="rect">
            <a:avLst/>
          </a:prstGeom>
          <a:noFill/>
        </p:spPr>
        <p:txBody>
          <a:bodyPr wrap="none">
            <a:spAutoFit/>
          </a:bodyPr>
          <a:lstStyle/>
          <a:p>
            <a:pPr algn="just">
              <a:lnSpc>
                <a:spcPct val="120000"/>
              </a:lnSpc>
            </a:pPr>
            <a:r>
              <a:rPr lang="en-US" altLang="zh-CN" sz="1600" dirty="0">
                <a:latin typeface="+mj-ea"/>
                <a:ea typeface="+mj-ea"/>
              </a:rPr>
              <a:t>2000</a:t>
            </a:r>
            <a:r>
              <a:rPr lang="zh-CN" altLang="en-US" sz="1600" dirty="0">
                <a:latin typeface="+mj-ea"/>
                <a:ea typeface="+mj-ea"/>
              </a:rPr>
              <a:t>年</a:t>
            </a:r>
            <a:r>
              <a:rPr lang="en-US" altLang="zh-CN" sz="1600" dirty="0">
                <a:latin typeface="+mj-ea"/>
                <a:ea typeface="+mj-ea"/>
              </a:rPr>
              <a:t>4</a:t>
            </a:r>
            <a:r>
              <a:rPr lang="zh-CN" altLang="en-US" sz="1600" dirty="0">
                <a:latin typeface="+mj-ea"/>
                <a:ea typeface="+mj-ea"/>
              </a:rPr>
              <a:t>月</a:t>
            </a:r>
            <a:r>
              <a:rPr lang="en-US" altLang="zh-CN" sz="1600" dirty="0">
                <a:latin typeface="+mj-ea"/>
                <a:ea typeface="+mj-ea"/>
              </a:rPr>
              <a:t>9</a:t>
            </a:r>
            <a:r>
              <a:rPr lang="zh-CN" altLang="en-US" sz="1600" dirty="0">
                <a:latin typeface="+mj-ea"/>
                <a:ea typeface="+mj-ea"/>
              </a:rPr>
              <a:t>日</a:t>
            </a:r>
          </a:p>
        </p:txBody>
      </p:sp>
      <p:sp>
        <p:nvSpPr>
          <p:cNvPr id="41" name="文本框 40">
            <a:extLst>
              <a:ext uri="{FF2B5EF4-FFF2-40B4-BE49-F238E27FC236}">
                <a16:creationId xmlns:a16="http://schemas.microsoft.com/office/drawing/2014/main" id="{FF773B41-9133-6935-1E69-9389F72B95A1}"/>
              </a:ext>
            </a:extLst>
          </p:cNvPr>
          <p:cNvSpPr txBox="1"/>
          <p:nvPr/>
        </p:nvSpPr>
        <p:spPr>
          <a:xfrm>
            <a:off x="8741688" y="2850539"/>
            <a:ext cx="492443" cy="298672"/>
          </a:xfrm>
          <a:prstGeom prst="rect">
            <a:avLst/>
          </a:prstGeom>
          <a:noFill/>
        </p:spPr>
        <p:txBody>
          <a:bodyPr wrap="none">
            <a:spAutoFit/>
          </a:bodyPr>
          <a:lstStyle/>
          <a:p>
            <a:pPr algn="just">
              <a:lnSpc>
                <a:spcPct val="120000"/>
              </a:lnSpc>
            </a:pPr>
            <a:r>
              <a:rPr lang="zh-CN" altLang="en-US" sz="1200" dirty="0">
                <a:latin typeface="+mn-ea"/>
              </a:rPr>
              <a:t>职业</a:t>
            </a:r>
          </a:p>
        </p:txBody>
      </p:sp>
      <p:sp>
        <p:nvSpPr>
          <p:cNvPr id="42" name="文本框 41">
            <a:extLst>
              <a:ext uri="{FF2B5EF4-FFF2-40B4-BE49-F238E27FC236}">
                <a16:creationId xmlns:a16="http://schemas.microsoft.com/office/drawing/2014/main" id="{4A200492-3EFB-C157-5E16-BD15FEDC86E5}"/>
              </a:ext>
            </a:extLst>
          </p:cNvPr>
          <p:cNvSpPr txBox="1"/>
          <p:nvPr/>
        </p:nvSpPr>
        <p:spPr>
          <a:xfrm>
            <a:off x="8773162" y="3036752"/>
            <a:ext cx="595035" cy="367408"/>
          </a:xfrm>
          <a:prstGeom prst="rect">
            <a:avLst/>
          </a:prstGeom>
          <a:noFill/>
        </p:spPr>
        <p:txBody>
          <a:bodyPr wrap="none">
            <a:spAutoFit/>
          </a:bodyPr>
          <a:lstStyle/>
          <a:p>
            <a:pPr algn="just">
              <a:lnSpc>
                <a:spcPct val="120000"/>
              </a:lnSpc>
            </a:pPr>
            <a:r>
              <a:rPr lang="zh-CN" altLang="en-US" sz="1600" dirty="0">
                <a:latin typeface="+mj-ea"/>
                <a:ea typeface="+mj-ea"/>
              </a:rPr>
              <a:t>演员</a:t>
            </a:r>
          </a:p>
        </p:txBody>
      </p:sp>
      <p:sp>
        <p:nvSpPr>
          <p:cNvPr id="43" name="文本框 42">
            <a:extLst>
              <a:ext uri="{FF2B5EF4-FFF2-40B4-BE49-F238E27FC236}">
                <a16:creationId xmlns:a16="http://schemas.microsoft.com/office/drawing/2014/main" id="{304E3C45-DE35-A820-391B-91D01DECA49C}"/>
              </a:ext>
            </a:extLst>
          </p:cNvPr>
          <p:cNvSpPr txBox="1"/>
          <p:nvPr/>
        </p:nvSpPr>
        <p:spPr>
          <a:xfrm>
            <a:off x="8773917" y="3506212"/>
            <a:ext cx="1005403" cy="372153"/>
          </a:xfrm>
          <a:prstGeom prst="rect">
            <a:avLst/>
          </a:prstGeom>
          <a:noFill/>
        </p:spPr>
        <p:txBody>
          <a:bodyPr wrap="none">
            <a:spAutoFit/>
          </a:bodyPr>
          <a:lstStyle/>
          <a:p>
            <a:pPr algn="just">
              <a:lnSpc>
                <a:spcPct val="120000"/>
              </a:lnSpc>
            </a:pPr>
            <a:r>
              <a:rPr lang="zh-CN" altLang="en-US" sz="1600" dirty="0">
                <a:solidFill>
                  <a:schemeClr val="bg1"/>
                </a:solidFill>
                <a:latin typeface="+mj-ea"/>
                <a:ea typeface="+mj-ea"/>
              </a:rPr>
              <a:t>演艺经历</a:t>
            </a:r>
          </a:p>
        </p:txBody>
      </p:sp>
      <p:sp>
        <p:nvSpPr>
          <p:cNvPr id="44" name="文本框 43">
            <a:extLst>
              <a:ext uri="{FF2B5EF4-FFF2-40B4-BE49-F238E27FC236}">
                <a16:creationId xmlns:a16="http://schemas.microsoft.com/office/drawing/2014/main" id="{80EF398C-1E51-CFFB-FCF1-664A97E6B734}"/>
              </a:ext>
            </a:extLst>
          </p:cNvPr>
          <p:cNvSpPr txBox="1"/>
          <p:nvPr/>
        </p:nvSpPr>
        <p:spPr>
          <a:xfrm>
            <a:off x="8773162" y="3901688"/>
            <a:ext cx="3278462" cy="337144"/>
          </a:xfrm>
          <a:prstGeom prst="rect">
            <a:avLst/>
          </a:prstGeom>
          <a:noFill/>
        </p:spPr>
        <p:txBody>
          <a:bodyPr wrap="none">
            <a:spAutoFit/>
          </a:bodyPr>
          <a:lstStyle/>
          <a:p>
            <a:pPr algn="just">
              <a:lnSpc>
                <a:spcPct val="120000"/>
              </a:lnSpc>
            </a:pPr>
            <a:r>
              <a:rPr lang="en-US" altLang="zh-CN" sz="1400" dirty="0"/>
              <a:t>2010</a:t>
            </a:r>
            <a:r>
              <a:rPr lang="zh-CN" altLang="en-US" sz="1400" dirty="0"/>
              <a:t>年，参演首部电影</a:t>
            </a:r>
            <a:r>
              <a:rPr lang="en-US" altLang="zh-CN" sz="1400" dirty="0"/>
              <a:t>《</a:t>
            </a:r>
            <a:r>
              <a:rPr lang="zh-CN" altLang="en-US" sz="1400" dirty="0"/>
              <a:t>赵氏孤儿</a:t>
            </a:r>
            <a:r>
              <a:rPr lang="en-US" altLang="zh-CN" sz="1400" dirty="0"/>
              <a:t>》</a:t>
            </a:r>
            <a:r>
              <a:rPr lang="zh-CN" altLang="en-US" sz="1400" dirty="0"/>
              <a:t>。</a:t>
            </a:r>
          </a:p>
        </p:txBody>
      </p:sp>
      <p:sp>
        <p:nvSpPr>
          <p:cNvPr id="45" name="文本框 44">
            <a:extLst>
              <a:ext uri="{FF2B5EF4-FFF2-40B4-BE49-F238E27FC236}">
                <a16:creationId xmlns:a16="http://schemas.microsoft.com/office/drawing/2014/main" id="{9786C833-55B5-B870-DE52-AE922BEACA23}"/>
              </a:ext>
            </a:extLst>
          </p:cNvPr>
          <p:cNvSpPr txBox="1"/>
          <p:nvPr/>
        </p:nvSpPr>
        <p:spPr>
          <a:xfrm>
            <a:off x="8773162" y="4273841"/>
            <a:ext cx="2919389" cy="337144"/>
          </a:xfrm>
          <a:prstGeom prst="rect">
            <a:avLst/>
          </a:prstGeom>
          <a:noFill/>
        </p:spPr>
        <p:txBody>
          <a:bodyPr wrap="none">
            <a:spAutoFit/>
          </a:bodyPr>
          <a:lstStyle/>
          <a:p>
            <a:pPr algn="just">
              <a:lnSpc>
                <a:spcPct val="120000"/>
              </a:lnSpc>
            </a:pPr>
            <a:r>
              <a:rPr lang="en-US" altLang="zh-CN" sz="1400" dirty="0"/>
              <a:t>2017</a:t>
            </a:r>
            <a:r>
              <a:rPr lang="zh-CN" altLang="en-US" sz="1400" dirty="0"/>
              <a:t>年，主演青春校园剧</a:t>
            </a:r>
            <a:r>
              <a:rPr lang="en-US" altLang="zh-CN" sz="1400" dirty="0"/>
              <a:t>《</a:t>
            </a:r>
            <a:r>
              <a:rPr lang="zh-CN" altLang="en-US" sz="1400" dirty="0"/>
              <a:t>秘果</a:t>
            </a:r>
            <a:r>
              <a:rPr lang="en-US" altLang="zh-CN" sz="1400" dirty="0"/>
              <a:t>》</a:t>
            </a:r>
            <a:endParaRPr lang="zh-CN" altLang="en-US" sz="1400" dirty="0"/>
          </a:p>
        </p:txBody>
      </p:sp>
      <p:sp>
        <p:nvSpPr>
          <p:cNvPr id="46" name="文本框 45">
            <a:extLst>
              <a:ext uri="{FF2B5EF4-FFF2-40B4-BE49-F238E27FC236}">
                <a16:creationId xmlns:a16="http://schemas.microsoft.com/office/drawing/2014/main" id="{237039F6-4E80-226C-CB48-126EA8054DD0}"/>
              </a:ext>
            </a:extLst>
          </p:cNvPr>
          <p:cNvSpPr txBox="1"/>
          <p:nvPr/>
        </p:nvSpPr>
        <p:spPr>
          <a:xfrm>
            <a:off x="8773162" y="4645993"/>
            <a:ext cx="2919389" cy="337144"/>
          </a:xfrm>
          <a:prstGeom prst="rect">
            <a:avLst/>
          </a:prstGeom>
          <a:noFill/>
        </p:spPr>
        <p:txBody>
          <a:bodyPr wrap="none">
            <a:spAutoFit/>
          </a:bodyPr>
          <a:lstStyle/>
          <a:p>
            <a:pPr algn="just">
              <a:lnSpc>
                <a:spcPct val="120000"/>
              </a:lnSpc>
            </a:pPr>
            <a:r>
              <a:rPr lang="en-US" altLang="zh-CN" sz="1400" dirty="0"/>
              <a:t>2017</a:t>
            </a:r>
            <a:r>
              <a:rPr lang="zh-CN" altLang="en-US" sz="1400" dirty="0"/>
              <a:t>年，主演首部电视剧</a:t>
            </a:r>
            <a:r>
              <a:rPr lang="en-US" altLang="zh-CN" sz="1400" dirty="0"/>
              <a:t>《</a:t>
            </a:r>
            <a:r>
              <a:rPr lang="zh-CN" altLang="en-US" sz="1400" dirty="0"/>
              <a:t>将夜</a:t>
            </a:r>
            <a:r>
              <a:rPr lang="en-US" altLang="zh-CN" sz="1400" dirty="0"/>
              <a:t>》</a:t>
            </a:r>
            <a:endParaRPr lang="zh-CN" altLang="en-US" sz="1400" dirty="0"/>
          </a:p>
        </p:txBody>
      </p:sp>
      <p:sp>
        <p:nvSpPr>
          <p:cNvPr id="47" name="文本框 46">
            <a:extLst>
              <a:ext uri="{FF2B5EF4-FFF2-40B4-BE49-F238E27FC236}">
                <a16:creationId xmlns:a16="http://schemas.microsoft.com/office/drawing/2014/main" id="{81166EAC-9FBB-3961-B029-0761247BC2A1}"/>
              </a:ext>
            </a:extLst>
          </p:cNvPr>
          <p:cNvSpPr txBox="1"/>
          <p:nvPr/>
        </p:nvSpPr>
        <p:spPr>
          <a:xfrm>
            <a:off x="8773162" y="5018146"/>
            <a:ext cx="2571538" cy="337144"/>
          </a:xfrm>
          <a:prstGeom prst="rect">
            <a:avLst/>
          </a:prstGeom>
          <a:noFill/>
        </p:spPr>
        <p:txBody>
          <a:bodyPr wrap="none">
            <a:spAutoFit/>
          </a:bodyPr>
          <a:lstStyle/>
          <a:p>
            <a:pPr algn="just">
              <a:lnSpc>
                <a:spcPct val="120000"/>
              </a:lnSpc>
            </a:pPr>
            <a:r>
              <a:rPr lang="en-US" altLang="zh-CN" sz="1400" dirty="0"/>
              <a:t>《</a:t>
            </a:r>
            <a:r>
              <a:rPr lang="zh-CN" altLang="en-US" sz="1400" dirty="0"/>
              <a:t>最好的我们</a:t>
            </a:r>
            <a:r>
              <a:rPr lang="en-US" altLang="zh-CN" sz="1400" dirty="0"/>
              <a:t>》 《</a:t>
            </a:r>
            <a:r>
              <a:rPr lang="zh-CN" altLang="en-US" sz="1400" dirty="0"/>
              <a:t>天醒之路</a:t>
            </a:r>
            <a:r>
              <a:rPr lang="en-US" altLang="zh-CN" sz="1400" dirty="0"/>
              <a:t>》</a:t>
            </a:r>
            <a:endParaRPr lang="zh-CN" altLang="en-US" sz="1400" dirty="0"/>
          </a:p>
        </p:txBody>
      </p:sp>
      <p:sp>
        <p:nvSpPr>
          <p:cNvPr id="48" name="文本框 47">
            <a:extLst>
              <a:ext uri="{FF2B5EF4-FFF2-40B4-BE49-F238E27FC236}">
                <a16:creationId xmlns:a16="http://schemas.microsoft.com/office/drawing/2014/main" id="{109D3CDA-C022-1695-1468-3BC82D8A593E}"/>
              </a:ext>
            </a:extLst>
          </p:cNvPr>
          <p:cNvSpPr txBox="1"/>
          <p:nvPr/>
        </p:nvSpPr>
        <p:spPr>
          <a:xfrm>
            <a:off x="8773162" y="5390299"/>
            <a:ext cx="3236784" cy="337144"/>
          </a:xfrm>
          <a:prstGeom prst="rect">
            <a:avLst/>
          </a:prstGeom>
          <a:noFill/>
        </p:spPr>
        <p:txBody>
          <a:bodyPr wrap="none">
            <a:spAutoFit/>
          </a:bodyPr>
          <a:lstStyle/>
          <a:p>
            <a:pPr algn="just">
              <a:lnSpc>
                <a:spcPct val="120000"/>
              </a:lnSpc>
            </a:pPr>
            <a:r>
              <a:rPr lang="en-US" altLang="zh-CN" sz="1400" dirty="0"/>
              <a:t>《</a:t>
            </a:r>
            <a:r>
              <a:rPr lang="zh-CN" altLang="en-US" sz="1400" dirty="0"/>
              <a:t>点燃我温暖你</a:t>
            </a:r>
            <a:r>
              <a:rPr lang="en-US" altLang="zh-CN" sz="1400" dirty="0"/>
              <a:t>》《</a:t>
            </a:r>
            <a:r>
              <a:rPr lang="zh-CN" altLang="en-US" sz="1400" dirty="0"/>
              <a:t>志愿军雄兵突击</a:t>
            </a:r>
            <a:r>
              <a:rPr lang="en-US" altLang="zh-CN" sz="1400" dirty="0"/>
              <a:t>》</a:t>
            </a:r>
            <a:endParaRPr lang="zh-CN" altLang="en-US" sz="1400" dirty="0"/>
          </a:p>
        </p:txBody>
      </p:sp>
      <p:sp>
        <p:nvSpPr>
          <p:cNvPr id="49" name="文本框 48">
            <a:extLst>
              <a:ext uri="{FF2B5EF4-FFF2-40B4-BE49-F238E27FC236}">
                <a16:creationId xmlns:a16="http://schemas.microsoft.com/office/drawing/2014/main" id="{8C6C7965-1BFD-BAA2-2A0D-716DBF7562F1}"/>
              </a:ext>
            </a:extLst>
          </p:cNvPr>
          <p:cNvSpPr txBox="1"/>
          <p:nvPr/>
        </p:nvSpPr>
        <p:spPr>
          <a:xfrm>
            <a:off x="8773162" y="5762452"/>
            <a:ext cx="2877711" cy="337144"/>
          </a:xfrm>
          <a:prstGeom prst="rect">
            <a:avLst/>
          </a:prstGeom>
          <a:noFill/>
        </p:spPr>
        <p:txBody>
          <a:bodyPr wrap="none">
            <a:spAutoFit/>
          </a:bodyPr>
          <a:lstStyle/>
          <a:p>
            <a:pPr algn="just">
              <a:lnSpc>
                <a:spcPct val="120000"/>
              </a:lnSpc>
            </a:pPr>
            <a:r>
              <a:rPr lang="en-US" altLang="zh-CN" sz="1400" dirty="0"/>
              <a:t>《</a:t>
            </a:r>
            <a:r>
              <a:rPr lang="zh-CN" altLang="en-US" sz="1400" dirty="0"/>
              <a:t>白日提灯</a:t>
            </a:r>
            <a:r>
              <a:rPr lang="en-US" altLang="zh-CN" sz="1400" dirty="0"/>
              <a:t>》《</a:t>
            </a:r>
            <a:r>
              <a:rPr lang="zh-CN" altLang="en-US" sz="1400" dirty="0"/>
              <a:t>无人知晓的故事</a:t>
            </a:r>
            <a:r>
              <a:rPr lang="en-US" altLang="zh-CN" sz="1400" dirty="0"/>
              <a:t>》</a:t>
            </a:r>
            <a:endParaRPr lang="zh-CN" altLang="en-US" sz="1400" dirty="0"/>
          </a:p>
        </p:txBody>
      </p:sp>
      <p:grpSp>
        <p:nvGrpSpPr>
          <p:cNvPr id="57" name="组合 56">
            <a:extLst>
              <a:ext uri="{FF2B5EF4-FFF2-40B4-BE49-F238E27FC236}">
                <a16:creationId xmlns:a16="http://schemas.microsoft.com/office/drawing/2014/main" id="{F76ECC77-6EEF-B08B-469A-D9D148A40F53}"/>
              </a:ext>
            </a:extLst>
          </p:cNvPr>
          <p:cNvGrpSpPr/>
          <p:nvPr/>
        </p:nvGrpSpPr>
        <p:grpSpPr>
          <a:xfrm>
            <a:off x="8699737" y="3901688"/>
            <a:ext cx="100089" cy="2197908"/>
            <a:chOff x="11732649" y="3901688"/>
            <a:chExt cx="100089" cy="2197908"/>
          </a:xfrm>
        </p:grpSpPr>
        <p:cxnSp>
          <p:nvCxnSpPr>
            <p:cNvPr id="50" name="直接连接符 49">
              <a:extLst>
                <a:ext uri="{FF2B5EF4-FFF2-40B4-BE49-F238E27FC236}">
                  <a16:creationId xmlns:a16="http://schemas.microsoft.com/office/drawing/2014/main" id="{F0540756-C575-A753-5C77-1FDE17FBF21A}"/>
                </a:ext>
              </a:extLst>
            </p:cNvPr>
            <p:cNvCxnSpPr>
              <a:cxnSpLocks/>
            </p:cNvCxnSpPr>
            <p:nvPr/>
          </p:nvCxnSpPr>
          <p:spPr>
            <a:xfrm>
              <a:off x="11788987" y="3901688"/>
              <a:ext cx="0" cy="2197908"/>
            </a:xfrm>
            <a:prstGeom prst="line">
              <a:avLst/>
            </a:prstGeom>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1A0E4C42-67EF-008A-131B-035375CA2209}"/>
                </a:ext>
              </a:extLst>
            </p:cNvPr>
            <p:cNvSpPr/>
            <p:nvPr/>
          </p:nvSpPr>
          <p:spPr>
            <a:xfrm>
              <a:off x="11732649" y="4010446"/>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66662B2B-B7ED-3B47-A353-A4EF0299BDA1}"/>
                </a:ext>
              </a:extLst>
            </p:cNvPr>
            <p:cNvSpPr/>
            <p:nvPr/>
          </p:nvSpPr>
          <p:spPr>
            <a:xfrm>
              <a:off x="11732649" y="4394701"/>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248221FE-F479-91EF-1C55-229576815E3A}"/>
                </a:ext>
              </a:extLst>
            </p:cNvPr>
            <p:cNvSpPr/>
            <p:nvPr/>
          </p:nvSpPr>
          <p:spPr>
            <a:xfrm>
              <a:off x="11732649" y="4778956"/>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737D62BC-43E7-B305-5CAE-D1D2323F987A}"/>
                </a:ext>
              </a:extLst>
            </p:cNvPr>
            <p:cNvSpPr/>
            <p:nvPr/>
          </p:nvSpPr>
          <p:spPr>
            <a:xfrm>
              <a:off x="11732649" y="515719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1EB39A5-470C-235D-B29C-FAA667460DED}"/>
                </a:ext>
              </a:extLst>
            </p:cNvPr>
            <p:cNvSpPr/>
            <p:nvPr/>
          </p:nvSpPr>
          <p:spPr>
            <a:xfrm>
              <a:off x="11732649" y="551723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A27FA424-9FD8-1FEA-5FE0-895CBC238191}"/>
                </a:ext>
              </a:extLst>
            </p:cNvPr>
            <p:cNvSpPr/>
            <p:nvPr/>
          </p:nvSpPr>
          <p:spPr>
            <a:xfrm>
              <a:off x="11732649" y="587727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80753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1EAB08-7A18-AD9B-E7BA-971D4C9766D1}"/>
              </a:ext>
            </a:extLst>
          </p:cNvPr>
          <p:cNvSpPr>
            <a:spLocks noGrp="1"/>
          </p:cNvSpPr>
          <p:nvPr>
            <p:ph type="body" sz="quarter" idx="10"/>
          </p:nvPr>
        </p:nvSpPr>
        <p:spPr/>
        <p:txBody>
          <a:bodyPr/>
          <a:lstStyle/>
          <a:p>
            <a:r>
              <a:rPr lang="zh-CN" altLang="en-US" dirty="0"/>
              <a:t>线下主题活动</a:t>
            </a:r>
          </a:p>
        </p:txBody>
      </p:sp>
      <p:sp>
        <p:nvSpPr>
          <p:cNvPr id="18" name="任意多边形: 形状 17">
            <a:extLst>
              <a:ext uri="{FF2B5EF4-FFF2-40B4-BE49-F238E27FC236}">
                <a16:creationId xmlns:a16="http://schemas.microsoft.com/office/drawing/2014/main" id="{44081BF1-BD60-1B0F-486E-5D3E37EB7161}"/>
              </a:ext>
            </a:extLst>
          </p:cNvPr>
          <p:cNvSpPr/>
          <p:nvPr/>
        </p:nvSpPr>
        <p:spPr>
          <a:xfrm rot="18074003" flipH="1">
            <a:off x="632244" y="260044"/>
            <a:ext cx="11082294" cy="7722422"/>
          </a:xfrm>
          <a:custGeom>
            <a:avLst/>
            <a:gdLst>
              <a:gd name="connsiteX0" fmla="*/ 353902 w 11082294"/>
              <a:gd name="connsiteY0" fmla="*/ 6882241 h 7722422"/>
              <a:gd name="connsiteX1" fmla="*/ 137380 w 11082294"/>
              <a:gd name="connsiteY1" fmla="*/ 7270196 h 7722422"/>
              <a:gd name="connsiteX2" fmla="*/ 0 w 11082294"/>
              <a:gd name="connsiteY2" fmla="*/ 7539756 h 7722422"/>
              <a:gd name="connsiteX3" fmla="*/ 301223 w 11082294"/>
              <a:gd name="connsiteY3" fmla="*/ 7722422 h 7722422"/>
              <a:gd name="connsiteX4" fmla="*/ 409787 w 11082294"/>
              <a:gd name="connsiteY4" fmla="*/ 7592303 h 7722422"/>
              <a:gd name="connsiteX5" fmla="*/ 9214447 w 11082294"/>
              <a:gd name="connsiteY5" fmla="*/ 2855903 h 7722422"/>
              <a:gd name="connsiteX6" fmla="*/ 9369246 w 11082294"/>
              <a:gd name="connsiteY6" fmla="*/ 2826511 h 7722422"/>
              <a:gd name="connsiteX7" fmla="*/ 11082294 w 11082294"/>
              <a:gd name="connsiteY7" fmla="*/ 1649 h 7722422"/>
              <a:gd name="connsiteX8" fmla="*/ 11079573 w 11082294"/>
              <a:gd name="connsiteY8" fmla="*/ 0 h 7722422"/>
              <a:gd name="connsiteX9" fmla="*/ 10932827 w 11082294"/>
              <a:gd name="connsiteY9" fmla="*/ 34110 h 7722422"/>
              <a:gd name="connsiteX10" fmla="*/ 353902 w 11082294"/>
              <a:gd name="connsiteY10" fmla="*/ 6882241 h 772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82294" h="7722422">
                <a:moveTo>
                  <a:pt x="353902" y="6882241"/>
                </a:moveTo>
                <a:cubicBezTo>
                  <a:pt x="279378" y="7010022"/>
                  <a:pt x="207204" y="7139340"/>
                  <a:pt x="137380" y="7270196"/>
                </a:cubicBezTo>
                <a:lnTo>
                  <a:pt x="0" y="7539756"/>
                </a:lnTo>
                <a:lnTo>
                  <a:pt x="301223" y="7722422"/>
                </a:lnTo>
                <a:lnTo>
                  <a:pt x="409787" y="7592303"/>
                </a:lnTo>
                <a:cubicBezTo>
                  <a:pt x="2473202" y="5199986"/>
                  <a:pt x="5408089" y="3621186"/>
                  <a:pt x="9214447" y="2855903"/>
                </a:cubicBezTo>
                <a:lnTo>
                  <a:pt x="9369246" y="2826511"/>
                </a:lnTo>
                <a:lnTo>
                  <a:pt x="11082294" y="1649"/>
                </a:lnTo>
                <a:lnTo>
                  <a:pt x="11079573" y="0"/>
                </a:lnTo>
                <a:lnTo>
                  <a:pt x="10932827" y="34110"/>
                </a:lnTo>
                <a:cubicBezTo>
                  <a:pt x="5817839" y="1277242"/>
                  <a:pt x="2291531" y="3559953"/>
                  <a:pt x="353902" y="6882241"/>
                </a:cubicBezTo>
                <a:close/>
              </a:path>
            </a:pathLst>
          </a:cu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a:noAutofit/>
          </a:bodyPr>
          <a:lstStyle/>
          <a:p>
            <a:endParaRPr lang="zh-CN" altLang="en-US"/>
          </a:p>
        </p:txBody>
      </p:sp>
      <p:pic>
        <p:nvPicPr>
          <p:cNvPr id="33" name="图片 32" descr="图片包含 女人, 女孩, 年轻, 商店&#10;&#10;描述已自动生成">
            <a:extLst>
              <a:ext uri="{FF2B5EF4-FFF2-40B4-BE49-F238E27FC236}">
                <a16:creationId xmlns:a16="http://schemas.microsoft.com/office/drawing/2014/main" id="{ADE5BB44-5580-B608-8912-95360BDDCB57}"/>
              </a:ext>
            </a:extLst>
          </p:cNvPr>
          <p:cNvPicPr>
            <a:picLocks/>
          </p:cNvPicPr>
          <p:nvPr/>
        </p:nvPicPr>
        <p:blipFill>
          <a:blip r:embed="rId2">
            <a:extLst>
              <a:ext uri="{28A0092B-C50C-407E-A947-70E740481C1C}">
                <a14:useLocalDpi xmlns:a14="http://schemas.microsoft.com/office/drawing/2010/main" val="0"/>
              </a:ext>
            </a:extLst>
          </a:blip>
          <a:srcRect l="-814" t="2176" r="27005" b="55328"/>
          <a:stretch/>
        </p:blipFill>
        <p:spPr>
          <a:xfrm>
            <a:off x="5879976" y="923825"/>
            <a:ext cx="2232248" cy="17011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2" name="图片 31" descr="图片包含 女人, 女孩, 年轻, 商店&#10;&#10;描述已自动生成">
            <a:extLst>
              <a:ext uri="{FF2B5EF4-FFF2-40B4-BE49-F238E27FC236}">
                <a16:creationId xmlns:a16="http://schemas.microsoft.com/office/drawing/2014/main" id="{81C4A924-E31E-0EC0-5B7A-718FCBE7917E}"/>
              </a:ext>
            </a:extLst>
          </p:cNvPr>
          <p:cNvPicPr>
            <a:picLocks/>
          </p:cNvPicPr>
          <p:nvPr/>
        </p:nvPicPr>
        <p:blipFill>
          <a:blip r:embed="rId2">
            <a:extLst>
              <a:ext uri="{28A0092B-C50C-407E-A947-70E740481C1C}">
                <a14:useLocalDpi xmlns:a14="http://schemas.microsoft.com/office/drawing/2010/main" val="0"/>
              </a:ext>
            </a:extLst>
          </a:blip>
          <a:srcRect t="55125" r="591" b="2379"/>
          <a:stretch>
            <a:fillRect/>
          </a:stretch>
        </p:blipFill>
        <p:spPr>
          <a:xfrm>
            <a:off x="4575822" y="1560649"/>
            <a:ext cx="3024336" cy="17011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1" name="图片 30" descr="人们在看台上的人群&#10;&#10;描述已自动生成">
            <a:extLst>
              <a:ext uri="{FF2B5EF4-FFF2-40B4-BE49-F238E27FC236}">
                <a16:creationId xmlns:a16="http://schemas.microsoft.com/office/drawing/2014/main" id="{2CB19F5E-8D85-BA56-ACD8-38031D063F57}"/>
              </a:ext>
            </a:extLst>
          </p:cNvPr>
          <p:cNvPicPr>
            <a:picLocks/>
          </p:cNvPicPr>
          <p:nvPr/>
        </p:nvPicPr>
        <p:blipFill>
          <a:blip r:embed="rId3">
            <a:extLst>
              <a:ext uri="{28A0092B-C50C-407E-A947-70E740481C1C}">
                <a14:useLocalDpi xmlns:a14="http://schemas.microsoft.com/office/drawing/2010/main" val="0"/>
              </a:ext>
            </a:extLst>
          </a:blip>
          <a:srcRect t="6992" b="50512"/>
          <a:stretch>
            <a:fillRect/>
          </a:stretch>
        </p:blipFill>
        <p:spPr>
          <a:xfrm>
            <a:off x="3149055" y="2502413"/>
            <a:ext cx="3024336" cy="17011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0" name="图片 29" descr="人们在看台上的人群&#10;&#10;描述已自动生成">
            <a:extLst>
              <a:ext uri="{FF2B5EF4-FFF2-40B4-BE49-F238E27FC236}">
                <a16:creationId xmlns:a16="http://schemas.microsoft.com/office/drawing/2014/main" id="{1DB36CBB-132F-1B3C-10E6-8BE635C19E69}"/>
              </a:ext>
            </a:extLst>
          </p:cNvPr>
          <p:cNvPicPr>
            <a:picLocks/>
          </p:cNvPicPr>
          <p:nvPr/>
        </p:nvPicPr>
        <p:blipFill>
          <a:blip r:embed="rId3">
            <a:extLst>
              <a:ext uri="{28A0092B-C50C-407E-A947-70E740481C1C}">
                <a14:useLocalDpi xmlns:a14="http://schemas.microsoft.com/office/drawing/2010/main" val="0"/>
              </a:ext>
            </a:extLst>
          </a:blip>
          <a:srcRect t="57504" r="457"/>
          <a:stretch>
            <a:fillRect/>
          </a:stretch>
        </p:blipFill>
        <p:spPr>
          <a:xfrm>
            <a:off x="1847528" y="3538608"/>
            <a:ext cx="3024336" cy="17011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4" name="图片 33" descr="日历&#10;&#10;中度可信度描述已自动生成">
            <a:extLst>
              <a:ext uri="{FF2B5EF4-FFF2-40B4-BE49-F238E27FC236}">
                <a16:creationId xmlns:a16="http://schemas.microsoft.com/office/drawing/2014/main" id="{DD96E01B-79F0-8257-24EA-53C8CDF1284A}"/>
              </a:ext>
            </a:extLst>
          </p:cNvPr>
          <p:cNvPicPr>
            <a:picLocks/>
          </p:cNvPicPr>
          <p:nvPr/>
        </p:nvPicPr>
        <p:blipFill>
          <a:blip r:embed="rId4">
            <a:extLst>
              <a:ext uri="{28A0092B-C50C-407E-A947-70E740481C1C}">
                <a14:useLocalDpi xmlns:a14="http://schemas.microsoft.com/office/drawing/2010/main" val="0"/>
              </a:ext>
            </a:extLst>
          </a:blip>
          <a:srcRect l="6458" t="11929" r="8315" b="52091"/>
          <a:stretch/>
        </p:blipFill>
        <p:spPr>
          <a:xfrm>
            <a:off x="654251" y="4671663"/>
            <a:ext cx="3024336" cy="17011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7" name="文本框 36">
            <a:extLst>
              <a:ext uri="{FF2B5EF4-FFF2-40B4-BE49-F238E27FC236}">
                <a16:creationId xmlns:a16="http://schemas.microsoft.com/office/drawing/2014/main" id="{49F4FA5C-4E07-D8A8-5DF8-2525933676A9}"/>
              </a:ext>
            </a:extLst>
          </p:cNvPr>
          <p:cNvSpPr txBox="1"/>
          <p:nvPr/>
        </p:nvSpPr>
        <p:spPr>
          <a:xfrm>
            <a:off x="7896200" y="3927538"/>
            <a:ext cx="3877985" cy="461665"/>
          </a:xfrm>
          <a:prstGeom prst="rect">
            <a:avLst/>
          </a:prstGeom>
          <a:noFill/>
        </p:spPr>
        <p:txBody>
          <a:bodyPr wrap="none" rtlCol="0">
            <a:spAutoFit/>
          </a:bodyPr>
          <a:lstStyle/>
          <a:p>
            <a:r>
              <a:rPr lang="zh-CN" altLang="en-US" sz="2400" dirty="0">
                <a:solidFill>
                  <a:schemeClr val="accent1"/>
                </a:solidFill>
                <a:latin typeface="+mj-ea"/>
                <a:ea typeface="+mj-ea"/>
              </a:rPr>
              <a:t>增强品牌认知度与形象塑造</a:t>
            </a:r>
          </a:p>
        </p:txBody>
      </p:sp>
      <p:sp>
        <p:nvSpPr>
          <p:cNvPr id="39" name="文本框 38">
            <a:extLst>
              <a:ext uri="{FF2B5EF4-FFF2-40B4-BE49-F238E27FC236}">
                <a16:creationId xmlns:a16="http://schemas.microsoft.com/office/drawing/2014/main" id="{45512A13-EAFE-016E-A366-367D2EED9C83}"/>
              </a:ext>
            </a:extLst>
          </p:cNvPr>
          <p:cNvSpPr txBox="1"/>
          <p:nvPr/>
        </p:nvSpPr>
        <p:spPr>
          <a:xfrm>
            <a:off x="7774152" y="4478016"/>
            <a:ext cx="4079776" cy="739561"/>
          </a:xfrm>
          <a:prstGeom prst="rect">
            <a:avLst/>
          </a:prstGeom>
          <a:noFill/>
        </p:spPr>
        <p:txBody>
          <a:bodyPr wrap="square">
            <a:spAutoFit/>
          </a:bodyPr>
          <a:lstStyle/>
          <a:p>
            <a:pPr algn="just">
              <a:lnSpc>
                <a:spcPct val="120000"/>
              </a:lnSpc>
            </a:pPr>
            <a:r>
              <a:rPr lang="zh-CN" altLang="en-US" dirty="0"/>
              <a:t>品牌能够直观地向目标受众展示其独特的品牌理念、产品特性和服务优势。</a:t>
            </a:r>
          </a:p>
        </p:txBody>
      </p:sp>
      <p:sp>
        <p:nvSpPr>
          <p:cNvPr id="40" name="文本框 39">
            <a:extLst>
              <a:ext uri="{FF2B5EF4-FFF2-40B4-BE49-F238E27FC236}">
                <a16:creationId xmlns:a16="http://schemas.microsoft.com/office/drawing/2014/main" id="{9633C561-E6A1-E6B2-D565-FD675A0D7C73}"/>
              </a:ext>
            </a:extLst>
          </p:cNvPr>
          <p:cNvSpPr txBox="1"/>
          <p:nvPr/>
        </p:nvSpPr>
        <p:spPr>
          <a:xfrm>
            <a:off x="7774152" y="5428186"/>
            <a:ext cx="4079776" cy="739561"/>
          </a:xfrm>
          <a:prstGeom prst="rect">
            <a:avLst/>
          </a:prstGeom>
          <a:noFill/>
        </p:spPr>
        <p:txBody>
          <a:bodyPr wrap="square">
            <a:spAutoFit/>
          </a:bodyPr>
          <a:lstStyle/>
          <a:p>
            <a:pPr algn="just">
              <a:lnSpc>
                <a:spcPct val="120000"/>
              </a:lnSpc>
            </a:pPr>
            <a:r>
              <a:rPr lang="zh-CN" altLang="en-US" dirty="0"/>
              <a:t>加深消费者对品牌的认知和记忆，塑造更加鲜明、立体的品牌形象。</a:t>
            </a:r>
          </a:p>
        </p:txBody>
      </p:sp>
    </p:spTree>
    <p:extLst>
      <p:ext uri="{BB962C8B-B14F-4D97-AF65-F5344CB8AC3E}">
        <p14:creationId xmlns:p14="http://schemas.microsoft.com/office/powerpoint/2010/main" val="2945651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0E7ED2D-544B-6F8A-FD79-84E82BDCD1EA}"/>
              </a:ext>
            </a:extLst>
          </p:cNvPr>
          <p:cNvSpPr>
            <a:spLocks noGrp="1"/>
          </p:cNvSpPr>
          <p:nvPr>
            <p:ph type="body" sz="quarter" idx="10"/>
          </p:nvPr>
        </p:nvSpPr>
        <p:spPr/>
        <p:txBody>
          <a:bodyPr/>
          <a:lstStyle/>
          <a:p>
            <a:r>
              <a:rPr lang="zh-CN" altLang="en-US" dirty="0"/>
              <a:t>线下主题快闪店</a:t>
            </a:r>
          </a:p>
        </p:txBody>
      </p:sp>
      <p:grpSp>
        <p:nvGrpSpPr>
          <p:cNvPr id="11" name="组合 10">
            <a:extLst>
              <a:ext uri="{FF2B5EF4-FFF2-40B4-BE49-F238E27FC236}">
                <a16:creationId xmlns:a16="http://schemas.microsoft.com/office/drawing/2014/main" id="{BA4996AD-FFAF-4238-4EB6-125189319B44}"/>
              </a:ext>
            </a:extLst>
          </p:cNvPr>
          <p:cNvGrpSpPr/>
          <p:nvPr/>
        </p:nvGrpSpPr>
        <p:grpSpPr>
          <a:xfrm>
            <a:off x="-672752" y="3429000"/>
            <a:ext cx="8244229" cy="2649916"/>
            <a:chOff x="-2737882" y="6515100"/>
            <a:chExt cx="21336120" cy="6858000"/>
          </a:xfrm>
          <a:scene3d>
            <a:camera prst="perspectiveRight">
              <a:rot lat="0" lon="18599993" rev="0"/>
            </a:camera>
            <a:lightRig rig="threePt" dir="t"/>
          </a:scene3d>
        </p:grpSpPr>
        <p:pic>
          <p:nvPicPr>
            <p:cNvPr id="4" name="图片 3" descr="图片包含 室内, 桌子, 生日, 蛋糕&#10;&#10;描述已自动生成">
              <a:extLst>
                <a:ext uri="{FF2B5EF4-FFF2-40B4-BE49-F238E27FC236}">
                  <a16:creationId xmlns:a16="http://schemas.microsoft.com/office/drawing/2014/main" id="{FFC59E7E-B46C-FD59-70D6-73AED613C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658" y="6515100"/>
              <a:ext cx="5143500" cy="6858000"/>
            </a:xfrm>
            <a:prstGeom prst="rect">
              <a:avLst/>
            </a:prstGeom>
          </p:spPr>
        </p:pic>
        <p:pic>
          <p:nvPicPr>
            <p:cNvPr id="6" name="图片 5" descr="许多小孩在玩玩具&#10;&#10;中度可信度描述已自动生成">
              <a:extLst>
                <a:ext uri="{FF2B5EF4-FFF2-40B4-BE49-F238E27FC236}">
                  <a16:creationId xmlns:a16="http://schemas.microsoft.com/office/drawing/2014/main" id="{7AFD5443-AC28-51F7-0F7A-783ED0A79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4738" y="6515100"/>
              <a:ext cx="5143500" cy="6858000"/>
            </a:xfrm>
            <a:prstGeom prst="rect">
              <a:avLst/>
            </a:prstGeom>
          </p:spPr>
        </p:pic>
        <p:pic>
          <p:nvPicPr>
            <p:cNvPr id="8" name="图片 7" descr="图片包含 游戏机, 桌子&#10;&#10;描述已自动生成">
              <a:extLst>
                <a:ext uri="{FF2B5EF4-FFF2-40B4-BE49-F238E27FC236}">
                  <a16:creationId xmlns:a16="http://schemas.microsoft.com/office/drawing/2014/main" id="{EB895505-8C12-1F7C-331E-B233CB86F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882" y="6515100"/>
              <a:ext cx="5143500" cy="6858000"/>
            </a:xfrm>
            <a:prstGeom prst="rect">
              <a:avLst/>
            </a:prstGeom>
          </p:spPr>
        </p:pic>
        <p:pic>
          <p:nvPicPr>
            <p:cNvPr id="10" name="图片 9" descr="图片包含 室内, 桌子, 照片, 装饰&#10;&#10;描述已自动生成">
              <a:extLst>
                <a:ext uri="{FF2B5EF4-FFF2-40B4-BE49-F238E27FC236}">
                  <a16:creationId xmlns:a16="http://schemas.microsoft.com/office/drawing/2014/main" id="{5D738F06-7884-DA01-1706-62196C78A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7198" y="6515100"/>
              <a:ext cx="5143500" cy="6858000"/>
            </a:xfrm>
            <a:prstGeom prst="rect">
              <a:avLst/>
            </a:prstGeom>
          </p:spPr>
        </p:pic>
      </p:grpSp>
      <p:grpSp>
        <p:nvGrpSpPr>
          <p:cNvPr id="20" name="组合 19">
            <a:extLst>
              <a:ext uri="{FF2B5EF4-FFF2-40B4-BE49-F238E27FC236}">
                <a16:creationId xmlns:a16="http://schemas.microsoft.com/office/drawing/2014/main" id="{A209E181-18A1-CFC5-5931-C816D3EE51C4}"/>
              </a:ext>
            </a:extLst>
          </p:cNvPr>
          <p:cNvGrpSpPr/>
          <p:nvPr/>
        </p:nvGrpSpPr>
        <p:grpSpPr>
          <a:xfrm>
            <a:off x="4583832" y="3428999"/>
            <a:ext cx="8266622" cy="2649600"/>
            <a:chOff x="-2418822" y="6863934"/>
            <a:chExt cx="21244134" cy="6858000"/>
          </a:xfrm>
          <a:scene3d>
            <a:camera prst="perspectiveLeft">
              <a:rot lat="0" lon="3000000" rev="0"/>
            </a:camera>
            <a:lightRig rig="threePt" dir="t"/>
          </a:scene3d>
        </p:grpSpPr>
        <p:pic>
          <p:nvPicPr>
            <p:cNvPr id="13" name="图片 12" descr="图片包含 室内, 桌子, 照片, 装饰&#10;&#10;描述已自动生成">
              <a:extLst>
                <a:ext uri="{FF2B5EF4-FFF2-40B4-BE49-F238E27FC236}">
                  <a16:creationId xmlns:a16="http://schemas.microsoft.com/office/drawing/2014/main" id="{1DC509F1-EA32-06CB-B621-0523A32BE8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8822" y="6863934"/>
              <a:ext cx="5143500" cy="6858000"/>
            </a:xfrm>
            <a:prstGeom prst="rect">
              <a:avLst/>
            </a:prstGeom>
          </p:spPr>
        </p:pic>
        <p:pic>
          <p:nvPicPr>
            <p:cNvPr id="15" name="图片 14" descr="桌子上有一些彩色的蛋糕&#10;&#10;低可信度描述已自动生成">
              <a:extLst>
                <a:ext uri="{FF2B5EF4-FFF2-40B4-BE49-F238E27FC236}">
                  <a16:creationId xmlns:a16="http://schemas.microsoft.com/office/drawing/2014/main" id="{50B104CF-D330-0D63-10E7-DB8629E5A1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8056" y="6863934"/>
              <a:ext cx="5143500" cy="6858000"/>
            </a:xfrm>
            <a:prstGeom prst="rect">
              <a:avLst/>
            </a:prstGeom>
          </p:spPr>
        </p:pic>
        <p:pic>
          <p:nvPicPr>
            <p:cNvPr id="17" name="图片 16" descr="穿粉色衣服的女孩&#10;&#10;中度可信度描述已自动生成">
              <a:extLst>
                <a:ext uri="{FF2B5EF4-FFF2-40B4-BE49-F238E27FC236}">
                  <a16:creationId xmlns:a16="http://schemas.microsoft.com/office/drawing/2014/main" id="{03EE63F0-25C6-DA16-20E5-244BD2BB31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4934" y="6863934"/>
              <a:ext cx="5143500" cy="6858000"/>
            </a:xfrm>
            <a:prstGeom prst="rect">
              <a:avLst/>
            </a:prstGeom>
          </p:spPr>
        </p:pic>
        <p:pic>
          <p:nvPicPr>
            <p:cNvPr id="19" name="图片 18" descr="桌子上有许多玩具的人&#10;&#10;低可信度描述已自动生成">
              <a:extLst>
                <a:ext uri="{FF2B5EF4-FFF2-40B4-BE49-F238E27FC236}">
                  <a16:creationId xmlns:a16="http://schemas.microsoft.com/office/drawing/2014/main" id="{15FCF544-648F-8B6A-836C-191D0211AB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81812" y="6863934"/>
              <a:ext cx="5143500" cy="6858000"/>
            </a:xfrm>
            <a:prstGeom prst="rect">
              <a:avLst/>
            </a:prstGeom>
          </p:spPr>
        </p:pic>
      </p:grpSp>
      <p:sp>
        <p:nvSpPr>
          <p:cNvPr id="21" name="任意多边形: 形状 20">
            <a:extLst>
              <a:ext uri="{FF2B5EF4-FFF2-40B4-BE49-F238E27FC236}">
                <a16:creationId xmlns:a16="http://schemas.microsoft.com/office/drawing/2014/main" id="{08321FAC-5E9A-57EF-679D-972B13A12630}"/>
              </a:ext>
            </a:extLst>
          </p:cNvPr>
          <p:cNvSpPr/>
          <p:nvPr/>
        </p:nvSpPr>
        <p:spPr>
          <a:xfrm>
            <a:off x="-96688" y="5872480"/>
            <a:ext cx="12288688" cy="985520"/>
          </a:xfrm>
          <a:custGeom>
            <a:avLst/>
            <a:gdLst>
              <a:gd name="connsiteX0" fmla="*/ 0 w 12181840"/>
              <a:gd name="connsiteY0" fmla="*/ 985520 h 985520"/>
              <a:gd name="connsiteX1" fmla="*/ 6096000 w 12181840"/>
              <a:gd name="connsiteY1" fmla="*/ 0 h 985520"/>
              <a:gd name="connsiteX2" fmla="*/ 12181840 w 12181840"/>
              <a:gd name="connsiteY2" fmla="*/ 975360 h 985520"/>
              <a:gd name="connsiteX3" fmla="*/ 50800 w 12181840"/>
              <a:gd name="connsiteY3" fmla="*/ 975360 h 985520"/>
            </a:gdLst>
            <a:ahLst/>
            <a:cxnLst>
              <a:cxn ang="0">
                <a:pos x="connsiteX0" y="connsiteY0"/>
              </a:cxn>
              <a:cxn ang="0">
                <a:pos x="connsiteX1" y="connsiteY1"/>
              </a:cxn>
              <a:cxn ang="0">
                <a:pos x="connsiteX2" y="connsiteY2"/>
              </a:cxn>
              <a:cxn ang="0">
                <a:pos x="connsiteX3" y="connsiteY3"/>
              </a:cxn>
            </a:cxnLst>
            <a:rect l="l" t="t" r="r" b="b"/>
            <a:pathLst>
              <a:path w="12181840" h="985520">
                <a:moveTo>
                  <a:pt x="0" y="985520"/>
                </a:moveTo>
                <a:lnTo>
                  <a:pt x="6096000" y="0"/>
                </a:lnTo>
                <a:lnTo>
                  <a:pt x="12181840" y="975360"/>
                </a:lnTo>
                <a:lnTo>
                  <a:pt x="50800" y="975360"/>
                </a:lnTo>
              </a:path>
            </a:pathLst>
          </a:custGeom>
          <a:gradFill flip="none" rotWithShape="1">
            <a:gsLst>
              <a:gs pos="0">
                <a:schemeClr val="accent1">
                  <a:alpha val="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C5E575BE-DB27-4D14-5285-A7A969D0BAEA}"/>
              </a:ext>
            </a:extLst>
          </p:cNvPr>
          <p:cNvCxnSpPr>
            <a:cxnSpLocks/>
            <a:endCxn id="21" idx="1"/>
          </p:cNvCxnSpPr>
          <p:nvPr/>
        </p:nvCxnSpPr>
        <p:spPr>
          <a:xfrm flipV="1">
            <a:off x="0" y="5872480"/>
            <a:ext cx="6052781" cy="796880"/>
          </a:xfrm>
          <a:prstGeom prst="line">
            <a:avLst/>
          </a:prstGeom>
          <a:ln>
            <a:gradFill flip="none" rotWithShape="1">
              <a:gsLst>
                <a:gs pos="0">
                  <a:schemeClr val="accent1"/>
                </a:gs>
                <a:gs pos="100000">
                  <a:schemeClr val="accent1">
                    <a:alpha val="200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F4788FE-18DB-53E2-27AF-2FD09CB24D1E}"/>
              </a:ext>
            </a:extLst>
          </p:cNvPr>
          <p:cNvCxnSpPr>
            <a:cxnSpLocks/>
          </p:cNvCxnSpPr>
          <p:nvPr/>
        </p:nvCxnSpPr>
        <p:spPr>
          <a:xfrm flipH="1" flipV="1">
            <a:off x="6126277" y="5872480"/>
            <a:ext cx="6052781" cy="796880"/>
          </a:xfrm>
          <a:prstGeom prst="line">
            <a:avLst/>
          </a:prstGeom>
          <a:ln>
            <a:gradFill flip="none" rotWithShape="1">
              <a:gsLst>
                <a:gs pos="0">
                  <a:schemeClr val="accent1"/>
                </a:gs>
                <a:gs pos="100000">
                  <a:schemeClr val="accent1">
                    <a:alpha val="2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A8D64621-EBA4-B58A-448F-5F181EC66308}"/>
              </a:ext>
            </a:extLst>
          </p:cNvPr>
          <p:cNvSpPr txBox="1"/>
          <p:nvPr/>
        </p:nvSpPr>
        <p:spPr>
          <a:xfrm>
            <a:off x="2742529" y="1349932"/>
            <a:ext cx="6706943" cy="734753"/>
          </a:xfrm>
          <a:prstGeom prst="rect">
            <a:avLst/>
          </a:prstGeom>
          <a:noFill/>
        </p:spPr>
        <p:txBody>
          <a:bodyPr wrap="square">
            <a:spAutoFit/>
          </a:bodyPr>
          <a:lstStyle/>
          <a:p>
            <a:pPr algn="just">
              <a:lnSpc>
                <a:spcPct val="120000"/>
              </a:lnSpc>
            </a:pPr>
            <a:r>
              <a:rPr lang="zh-CN" altLang="en-US" dirty="0">
                <a:latin typeface="+mn-ea"/>
              </a:rPr>
              <a:t>通过举办临时性、创新性且高度灵活的零售空间，不仅为品牌带来了诸多实际利益，还深刻影响了品牌的形象塑造和市场渗透力。</a:t>
            </a:r>
          </a:p>
        </p:txBody>
      </p:sp>
      <p:sp>
        <p:nvSpPr>
          <p:cNvPr id="28" name="矩形: 圆角 27">
            <a:extLst>
              <a:ext uri="{FF2B5EF4-FFF2-40B4-BE49-F238E27FC236}">
                <a16:creationId xmlns:a16="http://schemas.microsoft.com/office/drawing/2014/main" id="{4978481C-39B4-0FB3-855B-A639FAE71A23}"/>
              </a:ext>
            </a:extLst>
          </p:cNvPr>
          <p:cNvSpPr/>
          <p:nvPr/>
        </p:nvSpPr>
        <p:spPr>
          <a:xfrm>
            <a:off x="584373" y="2312080"/>
            <a:ext cx="1460624" cy="4176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增强品牌曝光</a:t>
            </a:r>
          </a:p>
        </p:txBody>
      </p:sp>
      <p:sp>
        <p:nvSpPr>
          <p:cNvPr id="29" name="矩形: 圆角 28">
            <a:extLst>
              <a:ext uri="{FF2B5EF4-FFF2-40B4-BE49-F238E27FC236}">
                <a16:creationId xmlns:a16="http://schemas.microsoft.com/office/drawing/2014/main" id="{30FC3E21-4A27-85FD-B264-06B0A2210399}"/>
              </a:ext>
            </a:extLst>
          </p:cNvPr>
          <p:cNvSpPr/>
          <p:nvPr/>
        </p:nvSpPr>
        <p:spPr>
          <a:xfrm>
            <a:off x="2946219" y="2312080"/>
            <a:ext cx="1460624" cy="4176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试水新市场</a:t>
            </a:r>
          </a:p>
        </p:txBody>
      </p:sp>
      <p:sp>
        <p:nvSpPr>
          <p:cNvPr id="30" name="矩形: 圆角 29">
            <a:extLst>
              <a:ext uri="{FF2B5EF4-FFF2-40B4-BE49-F238E27FC236}">
                <a16:creationId xmlns:a16="http://schemas.microsoft.com/office/drawing/2014/main" id="{6E0D9528-C8EC-CF87-C12E-58A0C7F8AA9B}"/>
              </a:ext>
            </a:extLst>
          </p:cNvPr>
          <p:cNvSpPr/>
          <p:nvPr/>
        </p:nvSpPr>
        <p:spPr>
          <a:xfrm>
            <a:off x="5308065" y="2312080"/>
            <a:ext cx="1460624" cy="4176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独特的体验</a:t>
            </a:r>
          </a:p>
        </p:txBody>
      </p:sp>
      <p:sp>
        <p:nvSpPr>
          <p:cNvPr id="31" name="矩形: 圆角 30">
            <a:extLst>
              <a:ext uri="{FF2B5EF4-FFF2-40B4-BE49-F238E27FC236}">
                <a16:creationId xmlns:a16="http://schemas.microsoft.com/office/drawing/2014/main" id="{67CD8FB0-8912-26F5-7728-642EC88E636D}"/>
              </a:ext>
            </a:extLst>
          </p:cNvPr>
          <p:cNvSpPr/>
          <p:nvPr/>
        </p:nvSpPr>
        <p:spPr>
          <a:xfrm>
            <a:off x="7669911" y="2312080"/>
            <a:ext cx="1460624" cy="4176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促销售与转化</a:t>
            </a:r>
          </a:p>
        </p:txBody>
      </p:sp>
      <p:sp>
        <p:nvSpPr>
          <p:cNvPr id="32" name="矩形: 圆角 31">
            <a:extLst>
              <a:ext uri="{FF2B5EF4-FFF2-40B4-BE49-F238E27FC236}">
                <a16:creationId xmlns:a16="http://schemas.microsoft.com/office/drawing/2014/main" id="{FCAD37E0-4F31-8C0C-870A-E7B30FFEB1FD}"/>
              </a:ext>
            </a:extLst>
          </p:cNvPr>
          <p:cNvSpPr/>
          <p:nvPr/>
        </p:nvSpPr>
        <p:spPr>
          <a:xfrm>
            <a:off x="10031756" y="2312080"/>
            <a:ext cx="1460624" cy="4176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强化品牌形象</a:t>
            </a:r>
          </a:p>
        </p:txBody>
      </p:sp>
      <p:sp>
        <p:nvSpPr>
          <p:cNvPr id="34" name="文本框 33">
            <a:extLst>
              <a:ext uri="{FF2B5EF4-FFF2-40B4-BE49-F238E27FC236}">
                <a16:creationId xmlns:a16="http://schemas.microsoft.com/office/drawing/2014/main" id="{804A27D0-94EF-D7F4-625A-BA5237AD7363}"/>
              </a:ext>
            </a:extLst>
          </p:cNvPr>
          <p:cNvSpPr txBox="1"/>
          <p:nvPr/>
        </p:nvSpPr>
        <p:spPr>
          <a:xfrm>
            <a:off x="3022600" y="906018"/>
            <a:ext cx="6146800" cy="461665"/>
          </a:xfrm>
          <a:prstGeom prst="rect">
            <a:avLst/>
          </a:prstGeom>
          <a:noFill/>
        </p:spPr>
        <p:txBody>
          <a:bodyPr wrap="square">
            <a:spAutoFit/>
          </a:bodyPr>
          <a:lstStyle/>
          <a:p>
            <a:pPr algn="ctr"/>
            <a:r>
              <a:rPr lang="zh-CN" altLang="en-US" sz="2400" dirty="0">
                <a:latin typeface="+mj-ea"/>
                <a:ea typeface="+mj-ea"/>
              </a:rPr>
              <a:t>广州！名创皮克斯水果市集主题快闪店</a:t>
            </a:r>
          </a:p>
        </p:txBody>
      </p:sp>
      <p:sp>
        <p:nvSpPr>
          <p:cNvPr id="35" name="文本框 34">
            <a:extLst>
              <a:ext uri="{FF2B5EF4-FFF2-40B4-BE49-F238E27FC236}">
                <a16:creationId xmlns:a16="http://schemas.microsoft.com/office/drawing/2014/main" id="{C529AE44-7925-FE87-1C60-618653D5DC74}"/>
              </a:ext>
            </a:extLst>
          </p:cNvPr>
          <p:cNvSpPr txBox="1"/>
          <p:nvPr/>
        </p:nvSpPr>
        <p:spPr>
          <a:xfrm>
            <a:off x="5475316" y="5816901"/>
            <a:ext cx="1313180" cy="769441"/>
          </a:xfrm>
          <a:prstGeom prst="rect">
            <a:avLst/>
          </a:prstGeom>
          <a:noFill/>
        </p:spPr>
        <p:txBody>
          <a:bodyPr wrap="none" rtlCol="0">
            <a:spAutoFit/>
          </a:bodyPr>
          <a:lstStyle/>
          <a:p>
            <a:r>
              <a:rPr lang="zh-CN" altLang="en-US" sz="4400" dirty="0">
                <a:solidFill>
                  <a:schemeClr val="bg1"/>
                </a:solidFill>
                <a:effectLst>
                  <a:outerShdw blurRad="50800" dist="38100" dir="5400000" algn="t" rotWithShape="0">
                    <a:schemeClr val="bg1">
                      <a:alpha val="40000"/>
                    </a:schemeClr>
                  </a:outerShdw>
                </a:effectLst>
                <a:latin typeface="+mj-ea"/>
                <a:ea typeface="+mj-ea"/>
              </a:rPr>
              <a:t>名创</a:t>
            </a:r>
          </a:p>
        </p:txBody>
      </p:sp>
    </p:spTree>
    <p:extLst>
      <p:ext uri="{BB962C8B-B14F-4D97-AF65-F5344CB8AC3E}">
        <p14:creationId xmlns:p14="http://schemas.microsoft.com/office/powerpoint/2010/main" val="3404394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商店的玻璃窗上有商标&#10;&#10;中度可信度描述已自动生成">
            <a:extLst>
              <a:ext uri="{FF2B5EF4-FFF2-40B4-BE49-F238E27FC236}">
                <a16:creationId xmlns:a16="http://schemas.microsoft.com/office/drawing/2014/main" id="{C5107150-6A36-7DEF-53DA-8BB2A5632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64" y="0"/>
            <a:ext cx="11975436" cy="6858000"/>
          </a:xfrm>
          <a:prstGeom prst="rect">
            <a:avLst/>
          </a:prstGeom>
        </p:spPr>
      </p:pic>
      <p:pic>
        <p:nvPicPr>
          <p:cNvPr id="9" name="图片 8" descr="商店的玻璃窗上有商标&#10;&#10;中度可信度描述已自动生成">
            <a:extLst>
              <a:ext uri="{FF2B5EF4-FFF2-40B4-BE49-F238E27FC236}">
                <a16:creationId xmlns:a16="http://schemas.microsoft.com/office/drawing/2014/main" id="{544181FD-9C72-6F80-4E3C-E5BECDD116DB}"/>
              </a:ext>
            </a:extLst>
          </p:cNvPr>
          <p:cNvPicPr>
            <a:picLocks noChangeAspect="1"/>
          </p:cNvPicPr>
          <p:nvPr/>
        </p:nvPicPr>
        <p:blipFill>
          <a:blip r:embed="rId2">
            <a:extLst>
              <a:ext uri="{28A0092B-C50C-407E-A947-70E740481C1C}">
                <a14:useLocalDpi xmlns:a14="http://schemas.microsoft.com/office/drawing/2010/main" val="0"/>
              </a:ext>
            </a:extLst>
          </a:blip>
          <a:srcRect l="704" r="82172"/>
          <a:stretch/>
        </p:blipFill>
        <p:spPr>
          <a:xfrm>
            <a:off x="0" y="0"/>
            <a:ext cx="2351584" cy="6858000"/>
          </a:xfrm>
          <a:custGeom>
            <a:avLst/>
            <a:gdLst>
              <a:gd name="connsiteX0" fmla="*/ 0 w 2351584"/>
              <a:gd name="connsiteY0" fmla="*/ 0 h 6858000"/>
              <a:gd name="connsiteX1" fmla="*/ 2351584 w 2351584"/>
              <a:gd name="connsiteY1" fmla="*/ 0 h 6858000"/>
              <a:gd name="connsiteX2" fmla="*/ 2351584 w 2351584"/>
              <a:gd name="connsiteY2" fmla="*/ 6858000 h 6858000"/>
              <a:gd name="connsiteX3" fmla="*/ 0 w 23515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51584" h="6858000">
                <a:moveTo>
                  <a:pt x="0" y="0"/>
                </a:moveTo>
                <a:lnTo>
                  <a:pt x="2351584" y="0"/>
                </a:lnTo>
                <a:lnTo>
                  <a:pt x="2351584" y="6858000"/>
                </a:lnTo>
                <a:lnTo>
                  <a:pt x="0" y="6858000"/>
                </a:lnTo>
                <a:close/>
              </a:path>
            </a:pathLst>
          </a:custGeom>
        </p:spPr>
      </p:pic>
      <p:sp>
        <p:nvSpPr>
          <p:cNvPr id="10" name="文本框 9">
            <a:extLst>
              <a:ext uri="{FF2B5EF4-FFF2-40B4-BE49-F238E27FC236}">
                <a16:creationId xmlns:a16="http://schemas.microsoft.com/office/drawing/2014/main" id="{08D968F4-F230-D18B-E877-51ECE3D466C0}"/>
              </a:ext>
            </a:extLst>
          </p:cNvPr>
          <p:cNvSpPr txBox="1"/>
          <p:nvPr/>
        </p:nvSpPr>
        <p:spPr>
          <a:xfrm>
            <a:off x="623392" y="2243479"/>
            <a:ext cx="2837636" cy="769441"/>
          </a:xfrm>
          <a:prstGeom prst="rect">
            <a:avLst/>
          </a:prstGeom>
          <a:noFill/>
        </p:spPr>
        <p:txBody>
          <a:bodyPr wrap="none" rtlCol="0">
            <a:spAutoFit/>
          </a:bodyPr>
          <a:lstStyle/>
          <a:p>
            <a:r>
              <a:rPr lang="en-US" altLang="zh-CN" sz="4400" spc="600" dirty="0">
                <a:solidFill>
                  <a:schemeClr val="accent1"/>
                </a:solidFill>
                <a:latin typeface="+mj-lt"/>
              </a:rPr>
              <a:t>MINISO</a:t>
            </a:r>
            <a:endParaRPr lang="zh-CN" altLang="en-US" sz="4400" spc="600" dirty="0">
              <a:solidFill>
                <a:schemeClr val="accent1"/>
              </a:solidFill>
              <a:latin typeface="+mj-lt"/>
            </a:endParaRPr>
          </a:p>
        </p:txBody>
      </p:sp>
      <p:cxnSp>
        <p:nvCxnSpPr>
          <p:cNvPr id="11" name="直接连接符 10">
            <a:extLst>
              <a:ext uri="{FF2B5EF4-FFF2-40B4-BE49-F238E27FC236}">
                <a16:creationId xmlns:a16="http://schemas.microsoft.com/office/drawing/2014/main" id="{1B99E0B2-F812-EDCB-FB0A-FC8CDD60CF86}"/>
              </a:ext>
            </a:extLst>
          </p:cNvPr>
          <p:cNvCxnSpPr/>
          <p:nvPr/>
        </p:nvCxnSpPr>
        <p:spPr>
          <a:xfrm>
            <a:off x="724398" y="3068960"/>
            <a:ext cx="2923330" cy="0"/>
          </a:xfrm>
          <a:prstGeom prst="line">
            <a:avLst/>
          </a:prstGeom>
          <a:ln w="63500">
            <a:solidFill>
              <a:schemeClr val="accent1"/>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05DC76DC-5ADB-63BC-8A57-CE3576040861}"/>
              </a:ext>
            </a:extLst>
          </p:cNvPr>
          <p:cNvSpPr txBox="1"/>
          <p:nvPr/>
        </p:nvSpPr>
        <p:spPr>
          <a:xfrm>
            <a:off x="479376" y="3284984"/>
            <a:ext cx="4824536" cy="1323439"/>
          </a:xfrm>
          <a:prstGeom prst="rect">
            <a:avLst/>
          </a:prstGeom>
          <a:noFill/>
        </p:spPr>
        <p:txBody>
          <a:bodyPr wrap="square" rtlCol="0">
            <a:spAutoFit/>
          </a:bodyPr>
          <a:lstStyle/>
          <a:p>
            <a:r>
              <a:rPr lang="zh-CN" altLang="en-US" sz="8000" dirty="0">
                <a:effectLst>
                  <a:outerShdw blurRad="50800" dist="38100" dir="5400000" algn="t" rotWithShape="0">
                    <a:prstClr val="black">
                      <a:alpha val="40000"/>
                    </a:prstClr>
                  </a:outerShdw>
                </a:effectLst>
                <a:latin typeface="+mj-ea"/>
                <a:ea typeface="+mj-ea"/>
              </a:rPr>
              <a:t>谢谢聆听！</a:t>
            </a:r>
            <a:endParaRPr lang="zh-CN" altLang="en-US" sz="6600" dirty="0">
              <a:effectLst>
                <a:outerShdw blurRad="50800" dist="38100" dir="5400000" algn="t" rotWithShape="0">
                  <a:prstClr val="black">
                    <a:alpha val="40000"/>
                  </a:prstClr>
                </a:outerShdw>
              </a:effectLst>
              <a:latin typeface="+mn-ea"/>
            </a:endParaRPr>
          </a:p>
        </p:txBody>
      </p:sp>
    </p:spTree>
    <p:extLst>
      <p:ext uri="{BB962C8B-B14F-4D97-AF65-F5344CB8AC3E}">
        <p14:creationId xmlns:p14="http://schemas.microsoft.com/office/powerpoint/2010/main" val="355436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FEAAE7E-17C1-75CC-03A0-841130CBA0FA}"/>
              </a:ext>
            </a:extLst>
          </p:cNvPr>
          <p:cNvSpPr>
            <a:spLocks noGrp="1"/>
          </p:cNvSpPr>
          <p:nvPr>
            <p:ph type="body" sz="quarter" idx="10"/>
          </p:nvPr>
        </p:nvSpPr>
        <p:spPr/>
        <p:txBody>
          <a:bodyPr/>
          <a:lstStyle/>
          <a:p>
            <a:r>
              <a:rPr lang="en-US" altLang="zh-CN" dirty="0"/>
              <a:t>01</a:t>
            </a:r>
            <a:endParaRPr lang="zh-CN" altLang="en-US" dirty="0"/>
          </a:p>
        </p:txBody>
      </p:sp>
      <p:sp>
        <p:nvSpPr>
          <p:cNvPr id="3" name="文本占位符 2">
            <a:extLst>
              <a:ext uri="{FF2B5EF4-FFF2-40B4-BE49-F238E27FC236}">
                <a16:creationId xmlns:a16="http://schemas.microsoft.com/office/drawing/2014/main" id="{F598CCB3-3584-44CF-0D0A-5E60649D839E}"/>
              </a:ext>
            </a:extLst>
          </p:cNvPr>
          <p:cNvSpPr>
            <a:spLocks noGrp="1"/>
          </p:cNvSpPr>
          <p:nvPr>
            <p:ph type="body" sz="quarter" idx="11"/>
          </p:nvPr>
        </p:nvSpPr>
        <p:spPr/>
        <p:txBody>
          <a:bodyPr/>
          <a:lstStyle/>
          <a:p>
            <a:r>
              <a:rPr lang="zh-CN" altLang="en-US" dirty="0"/>
              <a:t>品牌概述</a:t>
            </a:r>
          </a:p>
        </p:txBody>
      </p:sp>
    </p:spTree>
    <p:extLst>
      <p:ext uri="{BB962C8B-B14F-4D97-AF65-F5344CB8AC3E}">
        <p14:creationId xmlns:p14="http://schemas.microsoft.com/office/powerpoint/2010/main" val="1818571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50FE549-375F-FDE0-5333-DED3F5259649}"/>
              </a:ext>
            </a:extLst>
          </p:cNvPr>
          <p:cNvSpPr>
            <a:spLocks noGrp="1"/>
          </p:cNvSpPr>
          <p:nvPr>
            <p:ph type="body" sz="quarter" idx="10"/>
          </p:nvPr>
        </p:nvSpPr>
        <p:spPr>
          <a:xfrm>
            <a:off x="801848" y="194759"/>
            <a:ext cx="5076000" cy="504000"/>
          </a:xfrm>
        </p:spPr>
        <p:txBody>
          <a:bodyPr/>
          <a:lstStyle/>
          <a:p>
            <a:r>
              <a:rPr lang="zh-CN" altLang="en-US" dirty="0"/>
              <a:t>公司简介</a:t>
            </a:r>
          </a:p>
        </p:txBody>
      </p:sp>
      <p:sp>
        <p:nvSpPr>
          <p:cNvPr id="4" name="文本框 3">
            <a:extLst>
              <a:ext uri="{FF2B5EF4-FFF2-40B4-BE49-F238E27FC236}">
                <a16:creationId xmlns:a16="http://schemas.microsoft.com/office/drawing/2014/main" id="{8CA8A18B-9887-6B68-CB5A-2626672FFF79}"/>
              </a:ext>
            </a:extLst>
          </p:cNvPr>
          <p:cNvSpPr txBox="1"/>
          <p:nvPr/>
        </p:nvSpPr>
        <p:spPr>
          <a:xfrm>
            <a:off x="410104" y="2830740"/>
            <a:ext cx="5544616" cy="3398751"/>
          </a:xfrm>
          <a:prstGeom prst="rect">
            <a:avLst/>
          </a:prstGeom>
          <a:noFill/>
        </p:spPr>
        <p:txBody>
          <a:bodyPr wrap="square">
            <a:spAutoFit/>
          </a:bodyPr>
          <a:lstStyle/>
          <a:p>
            <a:pPr algn="just">
              <a:lnSpc>
                <a:spcPct val="120000"/>
              </a:lnSpc>
            </a:pPr>
            <a:r>
              <a:rPr lang="zh-CN" altLang="en-US" dirty="0"/>
              <a:t>名创优品集团成立于</a:t>
            </a:r>
            <a:r>
              <a:rPr lang="en-US" altLang="zh-CN" dirty="0"/>
              <a:t>2013</a:t>
            </a:r>
            <a:r>
              <a:rPr lang="zh-CN" altLang="en-US" dirty="0"/>
              <a:t>年，总部位于广州琶洲，致力于成为世界第一的</a:t>
            </a:r>
            <a:r>
              <a:rPr lang="en-US" altLang="zh-CN" dirty="0"/>
              <a:t>IP</a:t>
            </a:r>
            <a:r>
              <a:rPr lang="zh-CN" altLang="en-US" dirty="0"/>
              <a:t>设计零售集团，合作知名</a:t>
            </a:r>
            <a:r>
              <a:rPr lang="en-US" altLang="zh-CN" dirty="0"/>
              <a:t>IP</a:t>
            </a:r>
            <a:r>
              <a:rPr lang="zh-CN" altLang="en-US" dirty="0"/>
              <a:t>版权方超</a:t>
            </a:r>
            <a:r>
              <a:rPr lang="en-US" altLang="zh-CN" dirty="0"/>
              <a:t>100</a:t>
            </a:r>
            <a:r>
              <a:rPr lang="zh-CN" altLang="en-US" dirty="0"/>
              <a:t>家。</a:t>
            </a:r>
            <a:endParaRPr lang="en-US" altLang="zh-CN" dirty="0"/>
          </a:p>
          <a:p>
            <a:pPr algn="just">
              <a:lnSpc>
                <a:spcPct val="120000"/>
              </a:lnSpc>
            </a:pPr>
            <a:endParaRPr lang="en-US" altLang="zh-CN" dirty="0"/>
          </a:p>
          <a:p>
            <a:pPr algn="just">
              <a:lnSpc>
                <a:spcPct val="120000"/>
              </a:lnSpc>
            </a:pPr>
            <a:r>
              <a:rPr lang="zh-CN" altLang="en-US" dirty="0"/>
              <a:t>经营哲学是“开心哲学”，希望用非常亲民的价格和“好看、好玩、好用”的高品质产品，让消费者享受开心生活。</a:t>
            </a:r>
            <a:endParaRPr lang="en-US" altLang="zh-CN" dirty="0"/>
          </a:p>
          <a:p>
            <a:pPr algn="just">
              <a:lnSpc>
                <a:spcPct val="120000"/>
              </a:lnSpc>
            </a:pPr>
            <a:endParaRPr lang="en-US" altLang="zh-CN" dirty="0"/>
          </a:p>
          <a:p>
            <a:pPr algn="just">
              <a:lnSpc>
                <a:spcPct val="120000"/>
              </a:lnSpc>
            </a:pPr>
            <a:r>
              <a:rPr lang="zh-CN" altLang="en-US" dirty="0"/>
              <a:t>目前已实现美港两地双重主要上市，并孵化出子品牌</a:t>
            </a:r>
            <a:r>
              <a:rPr lang="en-US" altLang="zh-CN" dirty="0"/>
              <a:t>--</a:t>
            </a:r>
            <a:r>
              <a:rPr lang="zh-CN" altLang="en-US" dirty="0"/>
              <a:t>全球潮玩集合</a:t>
            </a:r>
            <a:r>
              <a:rPr lang="en-US" altLang="zh-CN" dirty="0"/>
              <a:t>TOPTOY</a:t>
            </a:r>
            <a:r>
              <a:rPr lang="zh-CN" altLang="en-US" dirty="0"/>
              <a:t>。</a:t>
            </a:r>
            <a:endParaRPr lang="en-US" altLang="zh-CN" dirty="0"/>
          </a:p>
        </p:txBody>
      </p:sp>
      <p:pic>
        <p:nvPicPr>
          <p:cNvPr id="11" name="图片 10" descr="图标&#10;&#10;描述已自动生成">
            <a:extLst>
              <a:ext uri="{FF2B5EF4-FFF2-40B4-BE49-F238E27FC236}">
                <a16:creationId xmlns:a16="http://schemas.microsoft.com/office/drawing/2014/main" id="{254596FC-60CE-AF06-AF88-6544A15BF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1016714"/>
            <a:ext cx="628650" cy="523875"/>
          </a:xfrm>
          <a:prstGeom prst="rect">
            <a:avLst/>
          </a:prstGeom>
        </p:spPr>
      </p:pic>
      <p:pic>
        <p:nvPicPr>
          <p:cNvPr id="13" name="图片 12" descr="图标&#10;&#10;描述已自动生成">
            <a:extLst>
              <a:ext uri="{FF2B5EF4-FFF2-40B4-BE49-F238E27FC236}">
                <a16:creationId xmlns:a16="http://schemas.microsoft.com/office/drawing/2014/main" id="{3FD20871-A7A5-B977-3ACA-2B4968B90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704" y="1016714"/>
            <a:ext cx="628650" cy="523875"/>
          </a:xfrm>
          <a:prstGeom prst="rect">
            <a:avLst/>
          </a:prstGeom>
        </p:spPr>
      </p:pic>
      <p:pic>
        <p:nvPicPr>
          <p:cNvPr id="15" name="图片 14" descr="图标&#10;&#10;描述已自动生成">
            <a:extLst>
              <a:ext uri="{FF2B5EF4-FFF2-40B4-BE49-F238E27FC236}">
                <a16:creationId xmlns:a16="http://schemas.microsoft.com/office/drawing/2014/main" id="{546ACE2C-DAC8-EA17-FFDB-3E74DCC71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1944" y="1016714"/>
            <a:ext cx="628650" cy="523875"/>
          </a:xfrm>
          <a:prstGeom prst="rect">
            <a:avLst/>
          </a:prstGeom>
        </p:spPr>
      </p:pic>
      <p:pic>
        <p:nvPicPr>
          <p:cNvPr id="17" name="图片 16" descr="图标&#10;&#10;描述已自动生成">
            <a:extLst>
              <a:ext uri="{FF2B5EF4-FFF2-40B4-BE49-F238E27FC236}">
                <a16:creationId xmlns:a16="http://schemas.microsoft.com/office/drawing/2014/main" id="{E4FBE0AD-6C94-172D-31E4-12050FCBDE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2184" y="1016714"/>
            <a:ext cx="628650" cy="523875"/>
          </a:xfrm>
          <a:prstGeom prst="rect">
            <a:avLst/>
          </a:prstGeom>
        </p:spPr>
      </p:pic>
      <p:pic>
        <p:nvPicPr>
          <p:cNvPr id="19" name="图片 18" descr="图标&#10;&#10;描述已自动生成">
            <a:extLst>
              <a:ext uri="{FF2B5EF4-FFF2-40B4-BE49-F238E27FC236}">
                <a16:creationId xmlns:a16="http://schemas.microsoft.com/office/drawing/2014/main" id="{B5279985-6C70-21C4-04F0-2953A14774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2424" y="1016714"/>
            <a:ext cx="628650" cy="523875"/>
          </a:xfrm>
          <a:prstGeom prst="rect">
            <a:avLst/>
          </a:prstGeom>
        </p:spPr>
      </p:pic>
      <p:sp>
        <p:nvSpPr>
          <p:cNvPr id="20" name="文本框 19">
            <a:extLst>
              <a:ext uri="{FF2B5EF4-FFF2-40B4-BE49-F238E27FC236}">
                <a16:creationId xmlns:a16="http://schemas.microsoft.com/office/drawing/2014/main" id="{FCF5C78C-D0C5-6871-1BFB-0DC14E91BCC2}"/>
              </a:ext>
            </a:extLst>
          </p:cNvPr>
          <p:cNvSpPr txBox="1"/>
          <p:nvPr/>
        </p:nvSpPr>
        <p:spPr>
          <a:xfrm>
            <a:off x="744853" y="1654192"/>
            <a:ext cx="1681871" cy="307777"/>
          </a:xfrm>
          <a:prstGeom prst="rect">
            <a:avLst/>
          </a:prstGeom>
          <a:noFill/>
        </p:spPr>
        <p:txBody>
          <a:bodyPr wrap="none" rtlCol="0">
            <a:spAutoFit/>
          </a:bodyPr>
          <a:lstStyle/>
          <a:p>
            <a:pPr algn="ctr"/>
            <a:r>
              <a:rPr lang="zh-CN" altLang="en-US" sz="1400" dirty="0"/>
              <a:t>遍布全球国家</a:t>
            </a:r>
            <a:r>
              <a:rPr lang="en-US" altLang="zh-CN" sz="1400" dirty="0"/>
              <a:t>/</a:t>
            </a:r>
            <a:r>
              <a:rPr lang="zh-CN" altLang="en-US" sz="1400" dirty="0"/>
              <a:t>地区</a:t>
            </a:r>
          </a:p>
        </p:txBody>
      </p:sp>
      <p:sp>
        <p:nvSpPr>
          <p:cNvPr id="23" name="文本框 22">
            <a:extLst>
              <a:ext uri="{FF2B5EF4-FFF2-40B4-BE49-F238E27FC236}">
                <a16:creationId xmlns:a16="http://schemas.microsoft.com/office/drawing/2014/main" id="{633F2708-985F-88FB-FEA0-6341031621FA}"/>
              </a:ext>
            </a:extLst>
          </p:cNvPr>
          <p:cNvSpPr txBox="1"/>
          <p:nvPr/>
        </p:nvSpPr>
        <p:spPr>
          <a:xfrm>
            <a:off x="3294623" y="1647267"/>
            <a:ext cx="902811" cy="307777"/>
          </a:xfrm>
          <a:prstGeom prst="rect">
            <a:avLst/>
          </a:prstGeom>
          <a:noFill/>
        </p:spPr>
        <p:txBody>
          <a:bodyPr wrap="none" rtlCol="0">
            <a:spAutoFit/>
          </a:bodyPr>
          <a:lstStyle/>
          <a:p>
            <a:pPr algn="ctr"/>
            <a:r>
              <a:rPr lang="zh-CN" altLang="en-US" sz="1400" dirty="0"/>
              <a:t>全球门店</a:t>
            </a:r>
          </a:p>
        </p:txBody>
      </p:sp>
      <p:sp>
        <p:nvSpPr>
          <p:cNvPr id="24" name="文本框 23">
            <a:extLst>
              <a:ext uri="{FF2B5EF4-FFF2-40B4-BE49-F238E27FC236}">
                <a16:creationId xmlns:a16="http://schemas.microsoft.com/office/drawing/2014/main" id="{FCB03DC0-9EE4-F2F6-29EC-E173EE41F53F}"/>
              </a:ext>
            </a:extLst>
          </p:cNvPr>
          <p:cNvSpPr txBox="1"/>
          <p:nvPr/>
        </p:nvSpPr>
        <p:spPr>
          <a:xfrm>
            <a:off x="5454863" y="1647267"/>
            <a:ext cx="902811" cy="307777"/>
          </a:xfrm>
          <a:prstGeom prst="rect">
            <a:avLst/>
          </a:prstGeom>
          <a:noFill/>
        </p:spPr>
        <p:txBody>
          <a:bodyPr wrap="none" rtlCol="0">
            <a:spAutoFit/>
          </a:bodyPr>
          <a:lstStyle/>
          <a:p>
            <a:pPr algn="ctr"/>
            <a:r>
              <a:rPr lang="zh-CN" altLang="en-US" sz="1400" dirty="0"/>
              <a:t>会员用户</a:t>
            </a:r>
          </a:p>
        </p:txBody>
      </p:sp>
      <p:sp>
        <p:nvSpPr>
          <p:cNvPr id="25" name="文本框 24">
            <a:extLst>
              <a:ext uri="{FF2B5EF4-FFF2-40B4-BE49-F238E27FC236}">
                <a16:creationId xmlns:a16="http://schemas.microsoft.com/office/drawing/2014/main" id="{E6338E5D-95CA-715D-8DFA-211F2568BD52}"/>
              </a:ext>
            </a:extLst>
          </p:cNvPr>
          <p:cNvSpPr txBox="1"/>
          <p:nvPr/>
        </p:nvSpPr>
        <p:spPr>
          <a:xfrm>
            <a:off x="7615103" y="1647267"/>
            <a:ext cx="902811" cy="307777"/>
          </a:xfrm>
          <a:prstGeom prst="rect">
            <a:avLst/>
          </a:prstGeom>
          <a:noFill/>
        </p:spPr>
        <p:txBody>
          <a:bodyPr wrap="none" rtlCol="0">
            <a:spAutoFit/>
          </a:bodyPr>
          <a:lstStyle/>
          <a:p>
            <a:pPr algn="ctr"/>
            <a:r>
              <a:rPr lang="zh-CN" altLang="en-US" sz="1400" dirty="0"/>
              <a:t>进店消费</a:t>
            </a:r>
          </a:p>
        </p:txBody>
      </p:sp>
      <p:sp>
        <p:nvSpPr>
          <p:cNvPr id="26" name="文本框 25">
            <a:extLst>
              <a:ext uri="{FF2B5EF4-FFF2-40B4-BE49-F238E27FC236}">
                <a16:creationId xmlns:a16="http://schemas.microsoft.com/office/drawing/2014/main" id="{144D84D4-EA05-1908-E9E8-B192FBEE1643}"/>
              </a:ext>
            </a:extLst>
          </p:cNvPr>
          <p:cNvSpPr txBox="1"/>
          <p:nvPr/>
        </p:nvSpPr>
        <p:spPr>
          <a:xfrm>
            <a:off x="9595807" y="1647267"/>
            <a:ext cx="1261884" cy="307777"/>
          </a:xfrm>
          <a:prstGeom prst="rect">
            <a:avLst/>
          </a:prstGeom>
          <a:noFill/>
        </p:spPr>
        <p:txBody>
          <a:bodyPr wrap="none" rtlCol="0">
            <a:spAutoFit/>
          </a:bodyPr>
          <a:lstStyle/>
          <a:p>
            <a:pPr algn="ctr"/>
            <a:r>
              <a:rPr lang="zh-CN" altLang="en-US" sz="1400" dirty="0"/>
              <a:t>私域累计用户</a:t>
            </a:r>
          </a:p>
        </p:txBody>
      </p:sp>
      <p:sp>
        <p:nvSpPr>
          <p:cNvPr id="27" name="文本框 26">
            <a:extLst>
              <a:ext uri="{FF2B5EF4-FFF2-40B4-BE49-F238E27FC236}">
                <a16:creationId xmlns:a16="http://schemas.microsoft.com/office/drawing/2014/main" id="{6982B7BA-D33D-EFC7-5FE7-92DD8A529F32}"/>
              </a:ext>
            </a:extLst>
          </p:cNvPr>
          <p:cNvSpPr txBox="1"/>
          <p:nvPr/>
        </p:nvSpPr>
        <p:spPr>
          <a:xfrm>
            <a:off x="1272241" y="1982791"/>
            <a:ext cx="627095" cy="461665"/>
          </a:xfrm>
          <a:prstGeom prst="rect">
            <a:avLst/>
          </a:prstGeom>
          <a:noFill/>
        </p:spPr>
        <p:txBody>
          <a:bodyPr wrap="none" rtlCol="0">
            <a:spAutoFit/>
          </a:bodyPr>
          <a:lstStyle/>
          <a:p>
            <a:pPr algn="ctr"/>
            <a:r>
              <a:rPr lang="en-US" altLang="zh-CN" sz="2400" dirty="0">
                <a:solidFill>
                  <a:schemeClr val="accent1"/>
                </a:solidFill>
                <a:latin typeface="+mj-lt"/>
                <a:ea typeface="+mj-ea"/>
              </a:rPr>
              <a:t>111</a:t>
            </a:r>
            <a:endParaRPr lang="zh-CN" altLang="en-US" sz="2400" dirty="0">
              <a:solidFill>
                <a:schemeClr val="accent1"/>
              </a:solidFill>
              <a:latin typeface="+mj-lt"/>
              <a:ea typeface="+mj-ea"/>
            </a:endParaRPr>
          </a:p>
        </p:txBody>
      </p:sp>
      <p:sp>
        <p:nvSpPr>
          <p:cNvPr id="28" name="文本框 27">
            <a:extLst>
              <a:ext uri="{FF2B5EF4-FFF2-40B4-BE49-F238E27FC236}">
                <a16:creationId xmlns:a16="http://schemas.microsoft.com/office/drawing/2014/main" id="{A8DDA816-A145-B245-96DA-13ADB645EF5A}"/>
              </a:ext>
            </a:extLst>
          </p:cNvPr>
          <p:cNvSpPr txBox="1"/>
          <p:nvPr/>
        </p:nvSpPr>
        <p:spPr>
          <a:xfrm>
            <a:off x="3182412" y="1982791"/>
            <a:ext cx="1127232" cy="461665"/>
          </a:xfrm>
          <a:prstGeom prst="rect">
            <a:avLst/>
          </a:prstGeom>
          <a:noFill/>
        </p:spPr>
        <p:txBody>
          <a:bodyPr wrap="none" rtlCol="0">
            <a:spAutoFit/>
          </a:bodyPr>
          <a:lstStyle/>
          <a:p>
            <a:pPr algn="ctr"/>
            <a:r>
              <a:rPr lang="en-US" altLang="zh-CN" sz="2400" dirty="0">
                <a:solidFill>
                  <a:schemeClr val="accent1"/>
                </a:solidFill>
                <a:latin typeface="+mj-lt"/>
                <a:ea typeface="+mj-ea"/>
              </a:rPr>
              <a:t>6600</a:t>
            </a:r>
            <a:r>
              <a:rPr lang="en-US" altLang="zh-CN" sz="2400" baseline="30000" dirty="0">
                <a:solidFill>
                  <a:schemeClr val="accent1"/>
                </a:solidFill>
                <a:latin typeface="+mj-lt"/>
                <a:ea typeface="+mj-ea"/>
              </a:rPr>
              <a:t>+</a:t>
            </a:r>
            <a:endParaRPr lang="zh-CN" altLang="en-US" sz="2400" baseline="30000" dirty="0">
              <a:solidFill>
                <a:schemeClr val="accent1"/>
              </a:solidFill>
              <a:latin typeface="+mj-lt"/>
              <a:ea typeface="+mj-ea"/>
            </a:endParaRPr>
          </a:p>
        </p:txBody>
      </p:sp>
      <p:sp>
        <p:nvSpPr>
          <p:cNvPr id="29" name="文本框 28">
            <a:extLst>
              <a:ext uri="{FF2B5EF4-FFF2-40B4-BE49-F238E27FC236}">
                <a16:creationId xmlns:a16="http://schemas.microsoft.com/office/drawing/2014/main" id="{B36196BA-3C81-A7C8-AAFA-9F2419EE57F3}"/>
              </a:ext>
            </a:extLst>
          </p:cNvPr>
          <p:cNvSpPr txBox="1"/>
          <p:nvPr/>
        </p:nvSpPr>
        <p:spPr>
          <a:xfrm>
            <a:off x="5512571" y="1982791"/>
            <a:ext cx="845103" cy="461665"/>
          </a:xfrm>
          <a:prstGeom prst="rect">
            <a:avLst/>
          </a:prstGeom>
          <a:noFill/>
        </p:spPr>
        <p:txBody>
          <a:bodyPr wrap="none" rtlCol="0">
            <a:spAutoFit/>
          </a:bodyPr>
          <a:lstStyle/>
          <a:p>
            <a:pPr algn="ctr"/>
            <a:r>
              <a:rPr lang="en-US" altLang="zh-CN" sz="2400" dirty="0">
                <a:solidFill>
                  <a:schemeClr val="accent1"/>
                </a:solidFill>
                <a:latin typeface="+mj-lt"/>
                <a:ea typeface="+mj-ea"/>
              </a:rPr>
              <a:t>1</a:t>
            </a:r>
            <a:r>
              <a:rPr lang="zh-CN" altLang="en-US" sz="2400" dirty="0">
                <a:solidFill>
                  <a:schemeClr val="accent1"/>
                </a:solidFill>
                <a:latin typeface="+mj-lt"/>
                <a:ea typeface="+mj-ea"/>
              </a:rPr>
              <a:t>亿</a:t>
            </a:r>
            <a:r>
              <a:rPr lang="zh-CN" altLang="en-US" sz="2400" baseline="30000" dirty="0">
                <a:solidFill>
                  <a:schemeClr val="accent1"/>
                </a:solidFill>
                <a:latin typeface="+mj-lt"/>
                <a:ea typeface="+mj-ea"/>
              </a:rPr>
              <a:t>＋</a:t>
            </a:r>
          </a:p>
        </p:txBody>
      </p:sp>
      <p:sp>
        <p:nvSpPr>
          <p:cNvPr id="30" name="文本框 29">
            <a:extLst>
              <a:ext uri="{FF2B5EF4-FFF2-40B4-BE49-F238E27FC236}">
                <a16:creationId xmlns:a16="http://schemas.microsoft.com/office/drawing/2014/main" id="{098B1BF2-72F5-FD25-9DE8-F7DBC057C955}"/>
              </a:ext>
            </a:extLst>
          </p:cNvPr>
          <p:cNvSpPr txBox="1"/>
          <p:nvPr/>
        </p:nvSpPr>
        <p:spPr>
          <a:xfrm>
            <a:off x="7615103" y="1982791"/>
            <a:ext cx="976549" cy="461665"/>
          </a:xfrm>
          <a:prstGeom prst="rect">
            <a:avLst/>
          </a:prstGeom>
          <a:noFill/>
        </p:spPr>
        <p:txBody>
          <a:bodyPr wrap="none" rtlCol="0">
            <a:spAutoFit/>
          </a:bodyPr>
          <a:lstStyle/>
          <a:p>
            <a:pPr algn="ctr"/>
            <a:r>
              <a:rPr lang="en-US" altLang="zh-CN" sz="2400" dirty="0">
                <a:solidFill>
                  <a:schemeClr val="accent1"/>
                </a:solidFill>
                <a:latin typeface="+mj-lt"/>
                <a:ea typeface="+mj-ea"/>
              </a:rPr>
              <a:t>10</a:t>
            </a:r>
            <a:r>
              <a:rPr lang="zh-CN" altLang="en-US" sz="2400" dirty="0">
                <a:solidFill>
                  <a:schemeClr val="accent1"/>
                </a:solidFill>
                <a:latin typeface="+mj-lt"/>
                <a:ea typeface="+mj-ea"/>
              </a:rPr>
              <a:t>亿</a:t>
            </a:r>
            <a:r>
              <a:rPr lang="en-US" altLang="zh-CN" sz="2400" baseline="30000" dirty="0">
                <a:solidFill>
                  <a:schemeClr val="accent1"/>
                </a:solidFill>
                <a:latin typeface="+mj-lt"/>
                <a:ea typeface="+mj-ea"/>
              </a:rPr>
              <a:t>+</a:t>
            </a:r>
            <a:endParaRPr lang="zh-CN" altLang="en-US" sz="2400" baseline="30000" dirty="0">
              <a:solidFill>
                <a:schemeClr val="accent1"/>
              </a:solidFill>
              <a:latin typeface="+mj-lt"/>
              <a:ea typeface="+mj-ea"/>
            </a:endParaRPr>
          </a:p>
        </p:txBody>
      </p:sp>
      <p:sp>
        <p:nvSpPr>
          <p:cNvPr id="31" name="文本框 30">
            <a:extLst>
              <a:ext uri="{FF2B5EF4-FFF2-40B4-BE49-F238E27FC236}">
                <a16:creationId xmlns:a16="http://schemas.microsoft.com/office/drawing/2014/main" id="{3E675290-F77F-7C4D-7063-D83C129902E8}"/>
              </a:ext>
            </a:extLst>
          </p:cNvPr>
          <p:cNvSpPr txBox="1"/>
          <p:nvPr/>
        </p:nvSpPr>
        <p:spPr>
          <a:xfrm>
            <a:off x="9495619" y="1982791"/>
            <a:ext cx="1462260" cy="461665"/>
          </a:xfrm>
          <a:prstGeom prst="rect">
            <a:avLst/>
          </a:prstGeom>
          <a:noFill/>
        </p:spPr>
        <p:txBody>
          <a:bodyPr wrap="none" rtlCol="0">
            <a:spAutoFit/>
          </a:bodyPr>
          <a:lstStyle/>
          <a:p>
            <a:pPr algn="ctr"/>
            <a:r>
              <a:rPr lang="en-US" altLang="zh-CN" sz="2400" dirty="0">
                <a:solidFill>
                  <a:schemeClr val="accent1"/>
                </a:solidFill>
                <a:latin typeface="+mj-lt"/>
                <a:ea typeface="+mj-ea"/>
              </a:rPr>
              <a:t>4000W</a:t>
            </a:r>
            <a:r>
              <a:rPr lang="en-US" altLang="zh-CN" sz="2400" baseline="30000" dirty="0">
                <a:solidFill>
                  <a:schemeClr val="accent1"/>
                </a:solidFill>
                <a:latin typeface="+mj-lt"/>
                <a:ea typeface="+mj-ea"/>
              </a:rPr>
              <a:t>+</a:t>
            </a:r>
            <a:endParaRPr lang="zh-CN" altLang="en-US" sz="2400" baseline="30000" dirty="0">
              <a:solidFill>
                <a:schemeClr val="accent1"/>
              </a:solidFill>
              <a:latin typeface="+mj-lt"/>
              <a:ea typeface="+mj-ea"/>
            </a:endParaRPr>
          </a:p>
        </p:txBody>
      </p:sp>
      <p:pic>
        <p:nvPicPr>
          <p:cNvPr id="33" name="图片 32" descr="图片包含 图表&#10;&#10;描述已自动生成">
            <a:extLst>
              <a:ext uri="{FF2B5EF4-FFF2-40B4-BE49-F238E27FC236}">
                <a16:creationId xmlns:a16="http://schemas.microsoft.com/office/drawing/2014/main" id="{68E6A175-D914-6809-1D3F-068414237E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60648"/>
            <a:ext cx="6264695" cy="6597353"/>
          </a:xfrm>
          <a:prstGeom prst="rect">
            <a:avLst/>
          </a:prstGeom>
        </p:spPr>
      </p:pic>
    </p:spTree>
    <p:extLst>
      <p:ext uri="{BB962C8B-B14F-4D97-AF65-F5344CB8AC3E}">
        <p14:creationId xmlns:p14="http://schemas.microsoft.com/office/powerpoint/2010/main" val="3852753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E3EF7F2-F1AB-5567-205F-806FC796030B}"/>
              </a:ext>
            </a:extLst>
          </p:cNvPr>
          <p:cNvSpPr/>
          <p:nvPr/>
        </p:nvSpPr>
        <p:spPr>
          <a:xfrm>
            <a:off x="0" y="4684493"/>
            <a:ext cx="12192000" cy="21735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CD3A3504-F53C-8B37-5898-8C6BFB7A1121}"/>
              </a:ext>
            </a:extLst>
          </p:cNvPr>
          <p:cNvSpPr>
            <a:spLocks noGrp="1"/>
          </p:cNvSpPr>
          <p:nvPr>
            <p:ph type="body" sz="quarter" idx="10"/>
          </p:nvPr>
        </p:nvSpPr>
        <p:spPr/>
        <p:txBody>
          <a:bodyPr/>
          <a:lstStyle/>
          <a:p>
            <a:r>
              <a:rPr lang="zh-CN" altLang="en-US" dirty="0"/>
              <a:t>企业文化</a:t>
            </a:r>
          </a:p>
        </p:txBody>
      </p:sp>
      <p:sp>
        <p:nvSpPr>
          <p:cNvPr id="3" name="矩形: 圆角 2">
            <a:extLst>
              <a:ext uri="{FF2B5EF4-FFF2-40B4-BE49-F238E27FC236}">
                <a16:creationId xmlns:a16="http://schemas.microsoft.com/office/drawing/2014/main" id="{7B72D9E7-EDB1-56EF-C7F0-E2163FFB062C}"/>
              </a:ext>
            </a:extLst>
          </p:cNvPr>
          <p:cNvSpPr/>
          <p:nvPr/>
        </p:nvSpPr>
        <p:spPr>
          <a:xfrm>
            <a:off x="602928" y="1285144"/>
            <a:ext cx="2439547" cy="3728032"/>
          </a:xfrm>
          <a:prstGeom prst="roundRect">
            <a:avLst>
              <a:gd name="adj" fmla="val 8152"/>
            </a:avLst>
          </a:prstGeom>
          <a:solidFill>
            <a:schemeClr val="bg1">
              <a:lumMod val="95000"/>
            </a:schemeClr>
          </a:solidFill>
          <a:ln>
            <a:noFill/>
          </a:ln>
          <a:effectLst>
            <a:reflection stA="29000" endPos="1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F1CB68C0-F7B4-978F-F693-640DD12BE59E}"/>
              </a:ext>
            </a:extLst>
          </p:cNvPr>
          <p:cNvSpPr/>
          <p:nvPr/>
        </p:nvSpPr>
        <p:spPr>
          <a:xfrm>
            <a:off x="3462555" y="1285144"/>
            <a:ext cx="2439547" cy="3728032"/>
          </a:xfrm>
          <a:prstGeom prst="roundRect">
            <a:avLst>
              <a:gd name="adj" fmla="val 8152"/>
            </a:avLst>
          </a:prstGeom>
          <a:solidFill>
            <a:schemeClr val="bg1">
              <a:lumMod val="95000"/>
            </a:schemeClr>
          </a:solidFill>
          <a:ln>
            <a:noFill/>
          </a:ln>
          <a:effectLst>
            <a:reflection stA="29000" endPos="1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BA3FBFA8-B3C1-8023-43B9-C708B664F94E}"/>
              </a:ext>
            </a:extLst>
          </p:cNvPr>
          <p:cNvSpPr/>
          <p:nvPr/>
        </p:nvSpPr>
        <p:spPr>
          <a:xfrm>
            <a:off x="6321544" y="1285144"/>
            <a:ext cx="2439547" cy="3728032"/>
          </a:xfrm>
          <a:prstGeom prst="roundRect">
            <a:avLst>
              <a:gd name="adj" fmla="val 8152"/>
            </a:avLst>
          </a:prstGeom>
          <a:solidFill>
            <a:schemeClr val="bg1">
              <a:lumMod val="95000"/>
            </a:schemeClr>
          </a:solidFill>
          <a:ln>
            <a:noFill/>
          </a:ln>
          <a:effectLst>
            <a:reflection stA="29000" endPos="1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4E9B4409-0D54-5F7C-B509-B20051AE0D0C}"/>
              </a:ext>
            </a:extLst>
          </p:cNvPr>
          <p:cNvSpPr/>
          <p:nvPr/>
        </p:nvSpPr>
        <p:spPr>
          <a:xfrm>
            <a:off x="9201069" y="1285144"/>
            <a:ext cx="2439547" cy="3728032"/>
          </a:xfrm>
          <a:prstGeom prst="roundRect">
            <a:avLst>
              <a:gd name="adj" fmla="val 8152"/>
            </a:avLst>
          </a:prstGeom>
          <a:solidFill>
            <a:schemeClr val="bg1">
              <a:lumMod val="95000"/>
            </a:schemeClr>
          </a:solidFill>
          <a:ln>
            <a:noFill/>
          </a:ln>
          <a:effectLst>
            <a:reflection stA="29000" endPos="1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375BD6FA-7D72-41DA-E657-D830B4E14F4E}"/>
              </a:ext>
            </a:extLst>
          </p:cNvPr>
          <p:cNvSpPr txBox="1"/>
          <p:nvPr/>
        </p:nvSpPr>
        <p:spPr>
          <a:xfrm>
            <a:off x="1422592" y="2786445"/>
            <a:ext cx="800219" cy="461665"/>
          </a:xfrm>
          <a:prstGeom prst="rect">
            <a:avLst/>
          </a:prstGeom>
          <a:noFill/>
        </p:spPr>
        <p:txBody>
          <a:bodyPr wrap="none">
            <a:spAutoFit/>
          </a:bodyPr>
          <a:lstStyle/>
          <a:p>
            <a:pPr algn="ctr"/>
            <a:r>
              <a:rPr lang="zh-CN" altLang="en-US" sz="2400" dirty="0">
                <a:latin typeface="+mj-ea"/>
                <a:ea typeface="+mj-ea"/>
              </a:rPr>
              <a:t>使命</a:t>
            </a:r>
          </a:p>
        </p:txBody>
      </p:sp>
      <p:sp>
        <p:nvSpPr>
          <p:cNvPr id="9" name="文本框 8">
            <a:extLst>
              <a:ext uri="{FF2B5EF4-FFF2-40B4-BE49-F238E27FC236}">
                <a16:creationId xmlns:a16="http://schemas.microsoft.com/office/drawing/2014/main" id="{18E9EA02-88C6-96BD-6F33-9AEF64CC6C1C}"/>
              </a:ext>
            </a:extLst>
          </p:cNvPr>
          <p:cNvSpPr txBox="1"/>
          <p:nvPr/>
        </p:nvSpPr>
        <p:spPr>
          <a:xfrm>
            <a:off x="1153287" y="3567499"/>
            <a:ext cx="1338828" cy="369332"/>
          </a:xfrm>
          <a:prstGeom prst="rect">
            <a:avLst/>
          </a:prstGeom>
          <a:noFill/>
        </p:spPr>
        <p:txBody>
          <a:bodyPr wrap="none">
            <a:spAutoFit/>
          </a:bodyPr>
          <a:lstStyle/>
          <a:p>
            <a:pPr algn="ctr"/>
            <a:r>
              <a:rPr lang="zh-CN" altLang="en-US" dirty="0"/>
              <a:t>为开心而生</a:t>
            </a:r>
          </a:p>
        </p:txBody>
      </p:sp>
      <p:sp>
        <p:nvSpPr>
          <p:cNvPr id="10" name="文本框 9">
            <a:extLst>
              <a:ext uri="{FF2B5EF4-FFF2-40B4-BE49-F238E27FC236}">
                <a16:creationId xmlns:a16="http://schemas.microsoft.com/office/drawing/2014/main" id="{E4CE6B65-1250-7FFA-D739-BEADF2937EAD}"/>
              </a:ext>
            </a:extLst>
          </p:cNvPr>
          <p:cNvSpPr txBox="1"/>
          <p:nvPr/>
        </p:nvSpPr>
        <p:spPr>
          <a:xfrm>
            <a:off x="4282219" y="2786445"/>
            <a:ext cx="800219" cy="461665"/>
          </a:xfrm>
          <a:prstGeom prst="rect">
            <a:avLst/>
          </a:prstGeom>
          <a:noFill/>
        </p:spPr>
        <p:txBody>
          <a:bodyPr wrap="none">
            <a:spAutoFit/>
          </a:bodyPr>
          <a:lstStyle/>
          <a:p>
            <a:pPr algn="ctr"/>
            <a:r>
              <a:rPr lang="zh-CN" altLang="en-US" sz="2400" dirty="0">
                <a:latin typeface="+mj-ea"/>
                <a:ea typeface="+mj-ea"/>
              </a:rPr>
              <a:t>愿景</a:t>
            </a:r>
          </a:p>
        </p:txBody>
      </p:sp>
      <p:sp>
        <p:nvSpPr>
          <p:cNvPr id="11" name="文本框 10">
            <a:extLst>
              <a:ext uri="{FF2B5EF4-FFF2-40B4-BE49-F238E27FC236}">
                <a16:creationId xmlns:a16="http://schemas.microsoft.com/office/drawing/2014/main" id="{7D4CD077-A47C-2CF4-F6D1-7366754E51F0}"/>
              </a:ext>
            </a:extLst>
          </p:cNvPr>
          <p:cNvSpPr txBox="1"/>
          <p:nvPr/>
        </p:nvSpPr>
        <p:spPr>
          <a:xfrm>
            <a:off x="3771557" y="3429000"/>
            <a:ext cx="1821543" cy="646331"/>
          </a:xfrm>
          <a:prstGeom prst="rect">
            <a:avLst/>
          </a:prstGeom>
          <a:noFill/>
        </p:spPr>
        <p:txBody>
          <a:bodyPr wrap="square">
            <a:spAutoFit/>
          </a:bodyPr>
          <a:lstStyle/>
          <a:p>
            <a:pPr algn="ctr"/>
            <a:r>
              <a:rPr lang="zh-CN" altLang="en-US" dirty="0"/>
              <a:t>成为世界第一的</a:t>
            </a:r>
            <a:r>
              <a:rPr lang="en-US" altLang="zh-CN" dirty="0"/>
              <a:t>IP</a:t>
            </a:r>
            <a:r>
              <a:rPr lang="zh-CN" altLang="en-US" dirty="0"/>
              <a:t>设计零售集团</a:t>
            </a:r>
          </a:p>
        </p:txBody>
      </p:sp>
      <p:sp>
        <p:nvSpPr>
          <p:cNvPr id="12" name="文本框 11">
            <a:extLst>
              <a:ext uri="{FF2B5EF4-FFF2-40B4-BE49-F238E27FC236}">
                <a16:creationId xmlns:a16="http://schemas.microsoft.com/office/drawing/2014/main" id="{0631F308-7E2F-761F-0B5C-E2B64C17504D}"/>
              </a:ext>
            </a:extLst>
          </p:cNvPr>
          <p:cNvSpPr txBox="1"/>
          <p:nvPr/>
        </p:nvSpPr>
        <p:spPr>
          <a:xfrm>
            <a:off x="6679543" y="2786445"/>
            <a:ext cx="1723549" cy="461665"/>
          </a:xfrm>
          <a:prstGeom prst="rect">
            <a:avLst/>
          </a:prstGeom>
          <a:noFill/>
        </p:spPr>
        <p:txBody>
          <a:bodyPr wrap="none">
            <a:spAutoFit/>
          </a:bodyPr>
          <a:lstStyle/>
          <a:p>
            <a:pPr algn="ctr"/>
            <a:r>
              <a:rPr lang="zh-CN" altLang="en-US" sz="2400" dirty="0">
                <a:latin typeface="+mj-ea"/>
                <a:ea typeface="+mj-ea"/>
              </a:rPr>
              <a:t>核心价值观</a:t>
            </a:r>
          </a:p>
        </p:txBody>
      </p:sp>
      <p:sp>
        <p:nvSpPr>
          <p:cNvPr id="13" name="文本框 12">
            <a:extLst>
              <a:ext uri="{FF2B5EF4-FFF2-40B4-BE49-F238E27FC236}">
                <a16:creationId xmlns:a16="http://schemas.microsoft.com/office/drawing/2014/main" id="{03BF3247-9C2E-CE67-C48A-FEFF3B93AF35}"/>
              </a:ext>
            </a:extLst>
          </p:cNvPr>
          <p:cNvSpPr txBox="1"/>
          <p:nvPr/>
        </p:nvSpPr>
        <p:spPr>
          <a:xfrm>
            <a:off x="6294822" y="3567499"/>
            <a:ext cx="2492990" cy="369332"/>
          </a:xfrm>
          <a:prstGeom prst="rect">
            <a:avLst/>
          </a:prstGeom>
          <a:noFill/>
        </p:spPr>
        <p:txBody>
          <a:bodyPr wrap="none">
            <a:spAutoFit/>
          </a:bodyPr>
          <a:lstStyle/>
          <a:p>
            <a:pPr algn="ctr"/>
            <a:r>
              <a:rPr lang="zh-CN" altLang="en-US" dirty="0"/>
              <a:t>坚持做难而有价值的事</a:t>
            </a:r>
          </a:p>
        </p:txBody>
      </p:sp>
      <p:sp>
        <p:nvSpPr>
          <p:cNvPr id="14" name="文本框 13">
            <a:extLst>
              <a:ext uri="{FF2B5EF4-FFF2-40B4-BE49-F238E27FC236}">
                <a16:creationId xmlns:a16="http://schemas.microsoft.com/office/drawing/2014/main" id="{C0A21471-DF93-902C-E9C0-C801C1A5EBE4}"/>
              </a:ext>
            </a:extLst>
          </p:cNvPr>
          <p:cNvSpPr txBox="1"/>
          <p:nvPr/>
        </p:nvSpPr>
        <p:spPr>
          <a:xfrm>
            <a:off x="9866844" y="2786445"/>
            <a:ext cx="1107997" cy="461665"/>
          </a:xfrm>
          <a:prstGeom prst="rect">
            <a:avLst/>
          </a:prstGeom>
          <a:noFill/>
        </p:spPr>
        <p:txBody>
          <a:bodyPr wrap="none">
            <a:spAutoFit/>
          </a:bodyPr>
          <a:lstStyle/>
          <a:p>
            <a:pPr algn="ctr"/>
            <a:r>
              <a:rPr lang="zh-CN" altLang="en-US" sz="2400" dirty="0">
                <a:latin typeface="+mj-ea"/>
                <a:ea typeface="+mj-ea"/>
              </a:rPr>
              <a:t>价值观</a:t>
            </a:r>
          </a:p>
        </p:txBody>
      </p:sp>
      <p:sp>
        <p:nvSpPr>
          <p:cNvPr id="15" name="文本框 14">
            <a:extLst>
              <a:ext uri="{FF2B5EF4-FFF2-40B4-BE49-F238E27FC236}">
                <a16:creationId xmlns:a16="http://schemas.microsoft.com/office/drawing/2014/main" id="{81DAA2BB-65EB-6603-2E9F-166063F5A78F}"/>
              </a:ext>
            </a:extLst>
          </p:cNvPr>
          <p:cNvSpPr txBox="1"/>
          <p:nvPr/>
        </p:nvSpPr>
        <p:spPr>
          <a:xfrm>
            <a:off x="9520596" y="3429000"/>
            <a:ext cx="1800493" cy="646331"/>
          </a:xfrm>
          <a:prstGeom prst="rect">
            <a:avLst/>
          </a:prstGeom>
          <a:noFill/>
        </p:spPr>
        <p:txBody>
          <a:bodyPr wrap="none">
            <a:spAutoFit/>
          </a:bodyPr>
          <a:lstStyle/>
          <a:p>
            <a:pPr algn="ctr"/>
            <a:r>
              <a:rPr lang="zh-CN" altLang="en-US" dirty="0"/>
              <a:t>简单阳光讲真话</a:t>
            </a:r>
            <a:endParaRPr lang="en-US" altLang="zh-CN" dirty="0"/>
          </a:p>
          <a:p>
            <a:pPr algn="ctr"/>
            <a:r>
              <a:rPr lang="zh-CN" altLang="en-US" dirty="0"/>
              <a:t>热爱高效敢担当</a:t>
            </a:r>
          </a:p>
        </p:txBody>
      </p:sp>
      <p:pic>
        <p:nvPicPr>
          <p:cNvPr id="23" name="图形 22">
            <a:extLst>
              <a:ext uri="{FF2B5EF4-FFF2-40B4-BE49-F238E27FC236}">
                <a16:creationId xmlns:a16="http://schemas.microsoft.com/office/drawing/2014/main" id="{63DBCB89-8031-5CDC-7200-AB2C4036AE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5826" y="1715580"/>
            <a:ext cx="913750" cy="913750"/>
          </a:xfrm>
          <a:prstGeom prst="rect">
            <a:avLst/>
          </a:prstGeom>
        </p:spPr>
      </p:pic>
      <p:pic>
        <p:nvPicPr>
          <p:cNvPr id="25" name="图形 24">
            <a:extLst>
              <a:ext uri="{FF2B5EF4-FFF2-40B4-BE49-F238E27FC236}">
                <a16:creationId xmlns:a16="http://schemas.microsoft.com/office/drawing/2014/main" id="{5C7BAEAD-BCF1-023E-3C3A-1ED34DA813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8673" y="1628800"/>
            <a:ext cx="1087310" cy="1087310"/>
          </a:xfrm>
          <a:prstGeom prst="rect">
            <a:avLst/>
          </a:prstGeom>
        </p:spPr>
      </p:pic>
      <p:pic>
        <p:nvPicPr>
          <p:cNvPr id="27" name="图形 26">
            <a:extLst>
              <a:ext uri="{FF2B5EF4-FFF2-40B4-BE49-F238E27FC236}">
                <a16:creationId xmlns:a16="http://schemas.microsoft.com/office/drawing/2014/main" id="{40F95215-E049-EF9B-0600-EC1913C85B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3967" y="1715580"/>
            <a:ext cx="913750" cy="913750"/>
          </a:xfrm>
          <a:prstGeom prst="rect">
            <a:avLst/>
          </a:prstGeom>
        </p:spPr>
      </p:pic>
      <p:pic>
        <p:nvPicPr>
          <p:cNvPr id="29" name="图形 28">
            <a:extLst>
              <a:ext uri="{FF2B5EF4-FFF2-40B4-BE49-F238E27FC236}">
                <a16:creationId xmlns:a16="http://schemas.microsoft.com/office/drawing/2014/main" id="{1AFD75A0-E3BC-317A-7979-0FEAD96F4A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84442" y="1715580"/>
            <a:ext cx="913750" cy="913750"/>
          </a:xfrm>
          <a:prstGeom prst="rect">
            <a:avLst/>
          </a:prstGeom>
        </p:spPr>
      </p:pic>
      <p:sp>
        <p:nvSpPr>
          <p:cNvPr id="33" name="文本框 32">
            <a:extLst>
              <a:ext uri="{FF2B5EF4-FFF2-40B4-BE49-F238E27FC236}">
                <a16:creationId xmlns:a16="http://schemas.microsoft.com/office/drawing/2014/main" id="{CBFF54C2-F8BB-500D-E2B5-913D333756D3}"/>
              </a:ext>
            </a:extLst>
          </p:cNvPr>
          <p:cNvSpPr txBox="1"/>
          <p:nvPr/>
        </p:nvSpPr>
        <p:spPr>
          <a:xfrm>
            <a:off x="5340494" y="5294969"/>
            <a:ext cx="1511012" cy="461665"/>
          </a:xfrm>
          <a:prstGeom prst="rect">
            <a:avLst/>
          </a:prstGeom>
          <a:noFill/>
        </p:spPr>
        <p:txBody>
          <a:bodyPr wrap="square">
            <a:spAutoFit/>
          </a:bodyPr>
          <a:lstStyle/>
          <a:p>
            <a:pPr algn="ctr"/>
            <a:r>
              <a:rPr lang="zh-CN" altLang="en-US" sz="2400" dirty="0">
                <a:solidFill>
                  <a:schemeClr val="bg1"/>
                </a:solidFill>
                <a:latin typeface="+mj-ea"/>
                <a:ea typeface="+mj-ea"/>
              </a:rPr>
              <a:t>行动纲要</a:t>
            </a:r>
          </a:p>
        </p:txBody>
      </p:sp>
      <p:sp>
        <p:nvSpPr>
          <p:cNvPr id="34" name="文本框 33">
            <a:extLst>
              <a:ext uri="{FF2B5EF4-FFF2-40B4-BE49-F238E27FC236}">
                <a16:creationId xmlns:a16="http://schemas.microsoft.com/office/drawing/2014/main" id="{71CCA164-924B-63ED-77BB-192A3F6E73F0}"/>
              </a:ext>
            </a:extLst>
          </p:cNvPr>
          <p:cNvSpPr txBox="1"/>
          <p:nvPr/>
        </p:nvSpPr>
        <p:spPr>
          <a:xfrm>
            <a:off x="649833" y="6007235"/>
            <a:ext cx="1107996" cy="369332"/>
          </a:xfrm>
          <a:prstGeom prst="rect">
            <a:avLst/>
          </a:prstGeom>
          <a:noFill/>
        </p:spPr>
        <p:txBody>
          <a:bodyPr wrap="square">
            <a:spAutoFit/>
          </a:bodyPr>
          <a:lstStyle/>
          <a:p>
            <a:r>
              <a:rPr lang="zh-CN" altLang="en-US" dirty="0">
                <a:solidFill>
                  <a:schemeClr val="bg1"/>
                </a:solidFill>
              </a:rPr>
              <a:t>热爱公司</a:t>
            </a:r>
          </a:p>
        </p:txBody>
      </p:sp>
      <p:sp>
        <p:nvSpPr>
          <p:cNvPr id="35" name="文本框 34">
            <a:extLst>
              <a:ext uri="{FF2B5EF4-FFF2-40B4-BE49-F238E27FC236}">
                <a16:creationId xmlns:a16="http://schemas.microsoft.com/office/drawing/2014/main" id="{3CBF81BD-5795-3082-BB98-77D8590FC0C8}"/>
              </a:ext>
            </a:extLst>
          </p:cNvPr>
          <p:cNvSpPr txBox="1"/>
          <p:nvPr/>
        </p:nvSpPr>
        <p:spPr>
          <a:xfrm>
            <a:off x="2606700" y="6007235"/>
            <a:ext cx="1107996" cy="369332"/>
          </a:xfrm>
          <a:prstGeom prst="rect">
            <a:avLst/>
          </a:prstGeom>
          <a:noFill/>
        </p:spPr>
        <p:txBody>
          <a:bodyPr wrap="square">
            <a:spAutoFit/>
          </a:bodyPr>
          <a:lstStyle/>
          <a:p>
            <a:r>
              <a:rPr lang="zh-CN" altLang="en-US" dirty="0">
                <a:solidFill>
                  <a:schemeClr val="bg1"/>
                </a:solidFill>
              </a:rPr>
              <a:t>热爱品牌</a:t>
            </a:r>
          </a:p>
        </p:txBody>
      </p:sp>
      <p:sp>
        <p:nvSpPr>
          <p:cNvPr id="36" name="文本框 35">
            <a:extLst>
              <a:ext uri="{FF2B5EF4-FFF2-40B4-BE49-F238E27FC236}">
                <a16:creationId xmlns:a16="http://schemas.microsoft.com/office/drawing/2014/main" id="{D3574B66-DF08-C5CF-C4A7-81348A626461}"/>
              </a:ext>
            </a:extLst>
          </p:cNvPr>
          <p:cNvSpPr txBox="1"/>
          <p:nvPr/>
        </p:nvSpPr>
        <p:spPr>
          <a:xfrm>
            <a:off x="4332736" y="6007235"/>
            <a:ext cx="1569660" cy="369332"/>
          </a:xfrm>
          <a:prstGeom prst="rect">
            <a:avLst/>
          </a:prstGeom>
          <a:noFill/>
        </p:spPr>
        <p:txBody>
          <a:bodyPr wrap="square">
            <a:spAutoFit/>
          </a:bodyPr>
          <a:lstStyle/>
          <a:p>
            <a:r>
              <a:rPr lang="zh-CN" altLang="en-US">
                <a:solidFill>
                  <a:schemeClr val="bg1"/>
                </a:solidFill>
              </a:rPr>
              <a:t>热爱本质工作</a:t>
            </a:r>
            <a:endParaRPr lang="zh-CN" altLang="en-US" dirty="0">
              <a:solidFill>
                <a:schemeClr val="bg1"/>
              </a:solidFill>
            </a:endParaRPr>
          </a:p>
        </p:txBody>
      </p:sp>
      <p:sp>
        <p:nvSpPr>
          <p:cNvPr id="37" name="文本框 36">
            <a:extLst>
              <a:ext uri="{FF2B5EF4-FFF2-40B4-BE49-F238E27FC236}">
                <a16:creationId xmlns:a16="http://schemas.microsoft.com/office/drawing/2014/main" id="{8BF24A5E-B9AF-F9A8-797A-3041B4EC49C2}"/>
              </a:ext>
            </a:extLst>
          </p:cNvPr>
          <p:cNvSpPr txBox="1"/>
          <p:nvPr/>
        </p:nvSpPr>
        <p:spPr>
          <a:xfrm>
            <a:off x="6289603" y="6007235"/>
            <a:ext cx="1569660" cy="369332"/>
          </a:xfrm>
          <a:prstGeom prst="rect">
            <a:avLst/>
          </a:prstGeom>
          <a:noFill/>
        </p:spPr>
        <p:txBody>
          <a:bodyPr wrap="square">
            <a:spAutoFit/>
          </a:bodyPr>
          <a:lstStyle/>
          <a:p>
            <a:r>
              <a:rPr lang="zh-CN" altLang="en-US">
                <a:solidFill>
                  <a:schemeClr val="bg1"/>
                </a:solidFill>
              </a:rPr>
              <a:t>坚持长期主义</a:t>
            </a:r>
            <a:endParaRPr lang="zh-CN" altLang="en-US" dirty="0">
              <a:solidFill>
                <a:schemeClr val="bg1"/>
              </a:solidFill>
            </a:endParaRPr>
          </a:p>
        </p:txBody>
      </p:sp>
      <p:sp>
        <p:nvSpPr>
          <p:cNvPr id="40" name="文本框 39">
            <a:extLst>
              <a:ext uri="{FF2B5EF4-FFF2-40B4-BE49-F238E27FC236}">
                <a16:creationId xmlns:a16="http://schemas.microsoft.com/office/drawing/2014/main" id="{5F7CD5E7-8A35-BDBF-9BCC-6B12ACF7D189}"/>
              </a:ext>
            </a:extLst>
          </p:cNvPr>
          <p:cNvSpPr txBox="1"/>
          <p:nvPr/>
        </p:nvSpPr>
        <p:spPr>
          <a:xfrm>
            <a:off x="8246471" y="6007235"/>
            <a:ext cx="1569660" cy="369332"/>
          </a:xfrm>
          <a:prstGeom prst="rect">
            <a:avLst/>
          </a:prstGeom>
          <a:noFill/>
        </p:spPr>
        <p:txBody>
          <a:bodyPr wrap="none">
            <a:spAutoFit/>
          </a:bodyPr>
          <a:lstStyle/>
          <a:p>
            <a:r>
              <a:rPr lang="zh-CN" altLang="en-US" dirty="0">
                <a:solidFill>
                  <a:schemeClr val="bg1"/>
                </a:solidFill>
              </a:rPr>
              <a:t>坚持实事求是</a:t>
            </a:r>
          </a:p>
        </p:txBody>
      </p:sp>
      <p:sp>
        <p:nvSpPr>
          <p:cNvPr id="41" name="文本框 40">
            <a:extLst>
              <a:ext uri="{FF2B5EF4-FFF2-40B4-BE49-F238E27FC236}">
                <a16:creationId xmlns:a16="http://schemas.microsoft.com/office/drawing/2014/main" id="{6EE59608-7CAE-48AD-81A5-6DB5F60D80DE}"/>
              </a:ext>
            </a:extLst>
          </p:cNvPr>
          <p:cNvSpPr txBox="1"/>
          <p:nvPr/>
        </p:nvSpPr>
        <p:spPr>
          <a:xfrm>
            <a:off x="10068337" y="6007235"/>
            <a:ext cx="1800493" cy="369332"/>
          </a:xfrm>
          <a:prstGeom prst="rect">
            <a:avLst/>
          </a:prstGeom>
          <a:noFill/>
        </p:spPr>
        <p:txBody>
          <a:bodyPr wrap="none">
            <a:spAutoFit/>
          </a:bodyPr>
          <a:lstStyle/>
          <a:p>
            <a:r>
              <a:rPr lang="zh-CN" altLang="en-US" dirty="0">
                <a:solidFill>
                  <a:schemeClr val="bg1"/>
                </a:solidFill>
              </a:rPr>
              <a:t>做难而正确的事</a:t>
            </a:r>
          </a:p>
        </p:txBody>
      </p:sp>
      <p:cxnSp>
        <p:nvCxnSpPr>
          <p:cNvPr id="56" name="直接连接符 55">
            <a:extLst>
              <a:ext uri="{FF2B5EF4-FFF2-40B4-BE49-F238E27FC236}">
                <a16:creationId xmlns:a16="http://schemas.microsoft.com/office/drawing/2014/main" id="{2D5DD0FF-91C4-A1A7-3DDA-AF384E085991}"/>
              </a:ext>
            </a:extLst>
          </p:cNvPr>
          <p:cNvCxnSpPr/>
          <p:nvPr/>
        </p:nvCxnSpPr>
        <p:spPr>
          <a:xfrm>
            <a:off x="2181280" y="6012026"/>
            <a:ext cx="0" cy="3963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EDD1988-E263-DD1D-0BB6-3B86070DF5BE}"/>
              </a:ext>
            </a:extLst>
          </p:cNvPr>
          <p:cNvCxnSpPr/>
          <p:nvPr/>
        </p:nvCxnSpPr>
        <p:spPr>
          <a:xfrm>
            <a:off x="4136544" y="6012026"/>
            <a:ext cx="0" cy="3963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9A3AE879-2915-D3CB-79A6-05173CD2A47C}"/>
              </a:ext>
            </a:extLst>
          </p:cNvPr>
          <p:cNvCxnSpPr/>
          <p:nvPr/>
        </p:nvCxnSpPr>
        <p:spPr>
          <a:xfrm>
            <a:off x="6097960" y="6012026"/>
            <a:ext cx="0" cy="3963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F79A281-04C9-B846-2FEF-9B4CE9E71924}"/>
              </a:ext>
            </a:extLst>
          </p:cNvPr>
          <p:cNvCxnSpPr/>
          <p:nvPr/>
        </p:nvCxnSpPr>
        <p:spPr>
          <a:xfrm>
            <a:off x="8053224" y="6012026"/>
            <a:ext cx="0" cy="3963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1469CEFA-9C93-1C44-DBC9-C7AC945B5F0A}"/>
              </a:ext>
            </a:extLst>
          </p:cNvPr>
          <p:cNvCxnSpPr/>
          <p:nvPr/>
        </p:nvCxnSpPr>
        <p:spPr>
          <a:xfrm>
            <a:off x="10004752" y="6012026"/>
            <a:ext cx="0" cy="3963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8917FE87-DFEE-0C54-C6E5-FBB9E5BFAF14}"/>
              </a:ext>
            </a:extLst>
          </p:cNvPr>
          <p:cNvCxnSpPr>
            <a:cxnSpLocks/>
          </p:cNvCxnSpPr>
          <p:nvPr/>
        </p:nvCxnSpPr>
        <p:spPr>
          <a:xfrm>
            <a:off x="1012701" y="3258704"/>
            <a:ext cx="1620000" cy="0"/>
          </a:xfrm>
          <a:prstGeom prst="line">
            <a:avLst/>
          </a:prstGeom>
          <a:ln>
            <a:gradFill flip="none" rotWithShape="1">
              <a:gsLst>
                <a:gs pos="0">
                  <a:schemeClr val="accent1">
                    <a:alpha val="0"/>
                  </a:schemeClr>
                </a:gs>
                <a:gs pos="54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F887EBC9-E6D2-AB4C-F8B6-31A9882B1773}"/>
              </a:ext>
            </a:extLst>
          </p:cNvPr>
          <p:cNvCxnSpPr>
            <a:cxnSpLocks/>
          </p:cNvCxnSpPr>
          <p:nvPr/>
        </p:nvCxnSpPr>
        <p:spPr>
          <a:xfrm>
            <a:off x="3872328" y="3258704"/>
            <a:ext cx="1620000" cy="0"/>
          </a:xfrm>
          <a:prstGeom prst="line">
            <a:avLst/>
          </a:prstGeom>
          <a:ln>
            <a:gradFill flip="none" rotWithShape="1">
              <a:gsLst>
                <a:gs pos="0">
                  <a:schemeClr val="accent1">
                    <a:alpha val="0"/>
                  </a:schemeClr>
                </a:gs>
                <a:gs pos="54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4016F09-892C-EF43-7C67-2187CD08B6BC}"/>
              </a:ext>
            </a:extLst>
          </p:cNvPr>
          <p:cNvCxnSpPr>
            <a:cxnSpLocks/>
          </p:cNvCxnSpPr>
          <p:nvPr/>
        </p:nvCxnSpPr>
        <p:spPr>
          <a:xfrm>
            <a:off x="6731317" y="3258704"/>
            <a:ext cx="1620000" cy="0"/>
          </a:xfrm>
          <a:prstGeom prst="line">
            <a:avLst/>
          </a:prstGeom>
          <a:ln>
            <a:gradFill flip="none" rotWithShape="1">
              <a:gsLst>
                <a:gs pos="0">
                  <a:schemeClr val="accent1">
                    <a:alpha val="0"/>
                  </a:schemeClr>
                </a:gs>
                <a:gs pos="54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18145833-FA71-B9B3-FE9A-58DBBC225E23}"/>
              </a:ext>
            </a:extLst>
          </p:cNvPr>
          <p:cNvCxnSpPr>
            <a:cxnSpLocks/>
          </p:cNvCxnSpPr>
          <p:nvPr/>
        </p:nvCxnSpPr>
        <p:spPr>
          <a:xfrm>
            <a:off x="9610842" y="3258704"/>
            <a:ext cx="1620000" cy="0"/>
          </a:xfrm>
          <a:prstGeom prst="line">
            <a:avLst/>
          </a:prstGeom>
          <a:ln>
            <a:gradFill flip="none" rotWithShape="1">
              <a:gsLst>
                <a:gs pos="0">
                  <a:schemeClr val="accent1">
                    <a:alpha val="0"/>
                  </a:schemeClr>
                </a:gs>
                <a:gs pos="54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383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建筑的设计&#10;&#10;低可信度描述已自动生成">
            <a:extLst>
              <a:ext uri="{FF2B5EF4-FFF2-40B4-BE49-F238E27FC236}">
                <a16:creationId xmlns:a16="http://schemas.microsoft.com/office/drawing/2014/main" id="{10AC123F-A4EA-C036-C437-291308DF03E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4987" r="4443" b="26632"/>
          <a:stretch>
            <a:fillRect/>
          </a:stretch>
        </p:blipFill>
        <p:spPr>
          <a:xfrm>
            <a:off x="0" y="3037350"/>
            <a:ext cx="12192000" cy="3820650"/>
          </a:xfrm>
          <a:custGeom>
            <a:avLst/>
            <a:gdLst>
              <a:gd name="connsiteX0" fmla="*/ 0 w 12192000"/>
              <a:gd name="connsiteY0" fmla="*/ 0 h 3820650"/>
              <a:gd name="connsiteX1" fmla="*/ 12192000 w 12192000"/>
              <a:gd name="connsiteY1" fmla="*/ 0 h 3820650"/>
              <a:gd name="connsiteX2" fmla="*/ 12192000 w 12192000"/>
              <a:gd name="connsiteY2" fmla="*/ 3820650 h 3820650"/>
              <a:gd name="connsiteX3" fmla="*/ 0 w 12192000"/>
              <a:gd name="connsiteY3" fmla="*/ 3820650 h 3820650"/>
            </a:gdLst>
            <a:ahLst/>
            <a:cxnLst>
              <a:cxn ang="0">
                <a:pos x="connsiteX0" y="connsiteY0"/>
              </a:cxn>
              <a:cxn ang="0">
                <a:pos x="connsiteX1" y="connsiteY1"/>
              </a:cxn>
              <a:cxn ang="0">
                <a:pos x="connsiteX2" y="connsiteY2"/>
              </a:cxn>
              <a:cxn ang="0">
                <a:pos x="connsiteX3" y="connsiteY3"/>
              </a:cxn>
            </a:cxnLst>
            <a:rect l="l" t="t" r="r" b="b"/>
            <a:pathLst>
              <a:path w="12192000" h="3820650">
                <a:moveTo>
                  <a:pt x="0" y="0"/>
                </a:moveTo>
                <a:lnTo>
                  <a:pt x="12192000" y="0"/>
                </a:lnTo>
                <a:lnTo>
                  <a:pt x="12192000" y="3820650"/>
                </a:lnTo>
                <a:lnTo>
                  <a:pt x="0" y="3820650"/>
                </a:lnTo>
                <a:close/>
              </a:path>
            </a:pathLst>
          </a:custGeom>
        </p:spPr>
      </p:pic>
      <p:sp>
        <p:nvSpPr>
          <p:cNvPr id="2" name="文本占位符 1">
            <a:extLst>
              <a:ext uri="{FF2B5EF4-FFF2-40B4-BE49-F238E27FC236}">
                <a16:creationId xmlns:a16="http://schemas.microsoft.com/office/drawing/2014/main" id="{25FD3EEF-E893-8DF8-A9CD-0DCB25D82D97}"/>
              </a:ext>
            </a:extLst>
          </p:cNvPr>
          <p:cNvSpPr>
            <a:spLocks noGrp="1"/>
          </p:cNvSpPr>
          <p:nvPr>
            <p:ph type="body" sz="quarter" idx="10"/>
          </p:nvPr>
        </p:nvSpPr>
        <p:spPr/>
        <p:txBody>
          <a:bodyPr/>
          <a:lstStyle/>
          <a:p>
            <a:r>
              <a:rPr lang="zh-CN" altLang="en-US" dirty="0"/>
              <a:t>品牌洞察</a:t>
            </a:r>
          </a:p>
        </p:txBody>
      </p:sp>
      <p:sp>
        <p:nvSpPr>
          <p:cNvPr id="28" name="任意多边形: 形状 27">
            <a:extLst>
              <a:ext uri="{FF2B5EF4-FFF2-40B4-BE49-F238E27FC236}">
                <a16:creationId xmlns:a16="http://schemas.microsoft.com/office/drawing/2014/main" id="{B3F169FE-3A9A-6EEA-C790-66BDF3F018EC}"/>
              </a:ext>
            </a:extLst>
          </p:cNvPr>
          <p:cNvSpPr/>
          <p:nvPr/>
        </p:nvSpPr>
        <p:spPr>
          <a:xfrm>
            <a:off x="1" y="1666240"/>
            <a:ext cx="2438400" cy="3596640"/>
          </a:xfrm>
          <a:custGeom>
            <a:avLst/>
            <a:gdLst>
              <a:gd name="connsiteX0" fmla="*/ 0 w 2438400"/>
              <a:gd name="connsiteY0" fmla="*/ 3591562 h 3596640"/>
              <a:gd name="connsiteX1" fmla="*/ 2630 w 2438400"/>
              <a:gd name="connsiteY1" fmla="*/ 3596640 h 3596640"/>
              <a:gd name="connsiteX2" fmla="*/ 0 w 2438400"/>
              <a:gd name="connsiteY2" fmla="*/ 3596640 h 3596640"/>
              <a:gd name="connsiteX3" fmla="*/ 0 w 2438400"/>
              <a:gd name="connsiteY3" fmla="*/ 5082 h 3596640"/>
              <a:gd name="connsiteX4" fmla="*/ 31472 w 2438400"/>
              <a:gd name="connsiteY4" fmla="*/ 65850 h 3596640"/>
              <a:gd name="connsiteX5" fmla="*/ 2218377 w 2438400"/>
              <a:gd name="connsiteY5" fmla="*/ 463717 h 3596640"/>
              <a:gd name="connsiteX6" fmla="*/ 2438400 w 2438400"/>
              <a:gd name="connsiteY6" fmla="*/ 479759 h 3596640"/>
              <a:gd name="connsiteX7" fmla="*/ 2438400 w 2438400"/>
              <a:gd name="connsiteY7" fmla="*/ 3116881 h 3596640"/>
              <a:gd name="connsiteX8" fmla="*/ 2218377 w 2438400"/>
              <a:gd name="connsiteY8" fmla="*/ 3132923 h 3596640"/>
              <a:gd name="connsiteX9" fmla="*/ 31472 w 2438400"/>
              <a:gd name="connsiteY9" fmla="*/ 3530790 h 3596640"/>
              <a:gd name="connsiteX10" fmla="*/ 0 w 2438400"/>
              <a:gd name="connsiteY10" fmla="*/ 3591558 h 3596640"/>
              <a:gd name="connsiteX11" fmla="*/ 0 w 2438400"/>
              <a:gd name="connsiteY11" fmla="*/ 0 h 3596640"/>
              <a:gd name="connsiteX12" fmla="*/ 2630 w 2438400"/>
              <a:gd name="connsiteY12" fmla="*/ 0 h 3596640"/>
              <a:gd name="connsiteX13" fmla="*/ 0 w 2438400"/>
              <a:gd name="connsiteY13" fmla="*/ 5078 h 35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400" h="3596640">
                <a:moveTo>
                  <a:pt x="0" y="3591562"/>
                </a:moveTo>
                <a:lnTo>
                  <a:pt x="2630" y="3596640"/>
                </a:lnTo>
                <a:lnTo>
                  <a:pt x="0" y="3596640"/>
                </a:lnTo>
                <a:close/>
                <a:moveTo>
                  <a:pt x="0" y="5082"/>
                </a:moveTo>
                <a:lnTo>
                  <a:pt x="31472" y="65850"/>
                </a:lnTo>
                <a:cubicBezTo>
                  <a:pt x="197966" y="225695"/>
                  <a:pt x="1014093" y="366816"/>
                  <a:pt x="2218377" y="463717"/>
                </a:cubicBezTo>
                <a:lnTo>
                  <a:pt x="2438400" y="479759"/>
                </a:lnTo>
                <a:lnTo>
                  <a:pt x="2438400" y="3116881"/>
                </a:lnTo>
                <a:lnTo>
                  <a:pt x="2218377" y="3132923"/>
                </a:lnTo>
                <a:cubicBezTo>
                  <a:pt x="1014093" y="3229825"/>
                  <a:pt x="197966" y="3370945"/>
                  <a:pt x="31472" y="3530790"/>
                </a:cubicBezTo>
                <a:lnTo>
                  <a:pt x="0" y="3591558"/>
                </a:lnTo>
                <a:close/>
                <a:moveTo>
                  <a:pt x="0" y="0"/>
                </a:moveTo>
                <a:lnTo>
                  <a:pt x="2630" y="0"/>
                </a:lnTo>
                <a:lnTo>
                  <a:pt x="0" y="5078"/>
                </a:lnTo>
                <a:close/>
              </a:path>
            </a:pathLst>
          </a:custGeom>
          <a:solidFill>
            <a:schemeClr val="accent1"/>
          </a:solidFill>
          <a:ln w="0" cap="flat" cmpd="sng" algn="ctr">
            <a:solidFill>
              <a:schemeClr val="bg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1A30622F-C57B-9791-CEAA-78AC0880CB41}"/>
              </a:ext>
            </a:extLst>
          </p:cNvPr>
          <p:cNvSpPr/>
          <p:nvPr/>
        </p:nvSpPr>
        <p:spPr>
          <a:xfrm>
            <a:off x="2438401" y="2146000"/>
            <a:ext cx="2438400" cy="2637121"/>
          </a:xfrm>
          <a:custGeom>
            <a:avLst/>
            <a:gdLst>
              <a:gd name="connsiteX0" fmla="*/ 0 w 2438400"/>
              <a:gd name="connsiteY0" fmla="*/ 0 h 2637121"/>
              <a:gd name="connsiteX1" fmla="*/ 249268 w 2438400"/>
              <a:gd name="connsiteY1" fmla="*/ 18174 h 2637121"/>
              <a:gd name="connsiteX2" fmla="*/ 2429043 w 2438400"/>
              <a:gd name="connsiteY2" fmla="*/ 107606 h 2637121"/>
              <a:gd name="connsiteX3" fmla="*/ 2438400 w 2438400"/>
              <a:gd name="connsiteY3" fmla="*/ 107698 h 2637121"/>
              <a:gd name="connsiteX4" fmla="*/ 2438400 w 2438400"/>
              <a:gd name="connsiteY4" fmla="*/ 2529424 h 2637121"/>
              <a:gd name="connsiteX5" fmla="*/ 2429043 w 2438400"/>
              <a:gd name="connsiteY5" fmla="*/ 2529516 h 2637121"/>
              <a:gd name="connsiteX6" fmla="*/ 249268 w 2438400"/>
              <a:gd name="connsiteY6" fmla="*/ 2618948 h 2637121"/>
              <a:gd name="connsiteX7" fmla="*/ 0 w 2438400"/>
              <a:gd name="connsiteY7" fmla="*/ 2637121 h 26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 h="2637121">
                <a:moveTo>
                  <a:pt x="0" y="0"/>
                </a:moveTo>
                <a:lnTo>
                  <a:pt x="249268" y="18174"/>
                </a:lnTo>
                <a:cubicBezTo>
                  <a:pt x="897886" y="60898"/>
                  <a:pt x="1635373" y="91771"/>
                  <a:pt x="2429043" y="107606"/>
                </a:cubicBezTo>
                <a:lnTo>
                  <a:pt x="2438400" y="107698"/>
                </a:lnTo>
                <a:lnTo>
                  <a:pt x="2438400" y="2529424"/>
                </a:lnTo>
                <a:lnTo>
                  <a:pt x="2429043" y="2529516"/>
                </a:lnTo>
                <a:cubicBezTo>
                  <a:pt x="1635373" y="2545350"/>
                  <a:pt x="897886" y="2576223"/>
                  <a:pt x="249268" y="2618948"/>
                </a:cubicBezTo>
                <a:lnTo>
                  <a:pt x="0" y="2637121"/>
                </a:lnTo>
                <a:close/>
              </a:path>
            </a:pathLst>
          </a:custGeom>
          <a:solidFill>
            <a:schemeClr val="accent1"/>
          </a:solidFill>
          <a:ln w="0" cap="flat" cmpd="sng" algn="ctr">
            <a:solidFill>
              <a:schemeClr val="bg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872D1C99-167C-992D-E487-1CA97397379E}"/>
              </a:ext>
            </a:extLst>
          </p:cNvPr>
          <p:cNvSpPr/>
          <p:nvPr/>
        </p:nvSpPr>
        <p:spPr>
          <a:xfrm>
            <a:off x="4876801" y="2253698"/>
            <a:ext cx="2438400" cy="2421726"/>
          </a:xfrm>
          <a:custGeom>
            <a:avLst/>
            <a:gdLst>
              <a:gd name="connsiteX0" fmla="*/ 0 w 2438400"/>
              <a:gd name="connsiteY0" fmla="*/ 0 h 2421726"/>
              <a:gd name="connsiteX1" fmla="*/ 1219199 w 2438400"/>
              <a:gd name="connsiteY1" fmla="*/ 11983 h 2421726"/>
              <a:gd name="connsiteX2" fmla="*/ 2438400 w 2438400"/>
              <a:gd name="connsiteY2" fmla="*/ 0 h 2421726"/>
              <a:gd name="connsiteX3" fmla="*/ 2438400 w 2438400"/>
              <a:gd name="connsiteY3" fmla="*/ 2421726 h 2421726"/>
              <a:gd name="connsiteX4" fmla="*/ 1219199 w 2438400"/>
              <a:gd name="connsiteY4" fmla="*/ 2409742 h 2421726"/>
              <a:gd name="connsiteX5" fmla="*/ 0 w 2438400"/>
              <a:gd name="connsiteY5" fmla="*/ 2421726 h 242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0" h="2421726">
                <a:moveTo>
                  <a:pt x="0" y="0"/>
                </a:moveTo>
                <a:lnTo>
                  <a:pt x="1219199" y="11983"/>
                </a:lnTo>
                <a:lnTo>
                  <a:pt x="2438400" y="0"/>
                </a:lnTo>
                <a:lnTo>
                  <a:pt x="2438400" y="2421726"/>
                </a:lnTo>
                <a:lnTo>
                  <a:pt x="1219199" y="2409742"/>
                </a:lnTo>
                <a:lnTo>
                  <a:pt x="0" y="2421726"/>
                </a:lnTo>
                <a:close/>
              </a:path>
            </a:pathLst>
          </a:custGeom>
          <a:solidFill>
            <a:schemeClr val="accent1"/>
          </a:solidFill>
          <a:ln w="0" cap="flat" cmpd="sng" algn="ctr">
            <a:solidFill>
              <a:schemeClr val="bg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C37064CC-668F-F396-BA89-14D772D486FF}"/>
              </a:ext>
            </a:extLst>
          </p:cNvPr>
          <p:cNvSpPr/>
          <p:nvPr/>
        </p:nvSpPr>
        <p:spPr>
          <a:xfrm>
            <a:off x="7315201" y="2146000"/>
            <a:ext cx="2438400" cy="2637122"/>
          </a:xfrm>
          <a:custGeom>
            <a:avLst/>
            <a:gdLst>
              <a:gd name="connsiteX0" fmla="*/ 2438400 w 2438400"/>
              <a:gd name="connsiteY0" fmla="*/ 0 h 2637122"/>
              <a:gd name="connsiteX1" fmla="*/ 2438400 w 2438400"/>
              <a:gd name="connsiteY1" fmla="*/ 2637122 h 2637122"/>
              <a:gd name="connsiteX2" fmla="*/ 2189131 w 2438400"/>
              <a:gd name="connsiteY2" fmla="*/ 2618948 h 2637122"/>
              <a:gd name="connsiteX3" fmla="*/ 9356 w 2438400"/>
              <a:gd name="connsiteY3" fmla="*/ 2529516 h 2637122"/>
              <a:gd name="connsiteX4" fmla="*/ 0 w 2438400"/>
              <a:gd name="connsiteY4" fmla="*/ 2529424 h 2637122"/>
              <a:gd name="connsiteX5" fmla="*/ 0 w 2438400"/>
              <a:gd name="connsiteY5" fmla="*/ 107698 h 2637122"/>
              <a:gd name="connsiteX6" fmla="*/ 9356 w 2438400"/>
              <a:gd name="connsiteY6" fmla="*/ 107606 h 2637122"/>
              <a:gd name="connsiteX7" fmla="*/ 2189131 w 2438400"/>
              <a:gd name="connsiteY7" fmla="*/ 18174 h 263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 h="2637122">
                <a:moveTo>
                  <a:pt x="2438400" y="0"/>
                </a:moveTo>
                <a:lnTo>
                  <a:pt x="2438400" y="2637122"/>
                </a:lnTo>
                <a:lnTo>
                  <a:pt x="2189131" y="2618948"/>
                </a:lnTo>
                <a:cubicBezTo>
                  <a:pt x="1540512" y="2576223"/>
                  <a:pt x="803026" y="2545350"/>
                  <a:pt x="9356" y="2529516"/>
                </a:cubicBezTo>
                <a:lnTo>
                  <a:pt x="0" y="2529424"/>
                </a:lnTo>
                <a:lnTo>
                  <a:pt x="0" y="107698"/>
                </a:lnTo>
                <a:lnTo>
                  <a:pt x="9356" y="107606"/>
                </a:lnTo>
                <a:cubicBezTo>
                  <a:pt x="803026" y="91771"/>
                  <a:pt x="1540512" y="60898"/>
                  <a:pt x="2189131" y="18174"/>
                </a:cubicBezTo>
                <a:close/>
              </a:path>
            </a:pathLst>
          </a:custGeom>
          <a:solidFill>
            <a:schemeClr val="accent1"/>
          </a:solidFill>
          <a:ln w="0" cap="flat" cmpd="sng" algn="ctr">
            <a:solidFill>
              <a:schemeClr val="bg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B6F5C752-487C-39E0-0390-FB8DE98252D5}"/>
              </a:ext>
            </a:extLst>
          </p:cNvPr>
          <p:cNvSpPr/>
          <p:nvPr/>
        </p:nvSpPr>
        <p:spPr>
          <a:xfrm>
            <a:off x="9753601" y="1666240"/>
            <a:ext cx="2438400" cy="3596640"/>
          </a:xfrm>
          <a:custGeom>
            <a:avLst/>
            <a:gdLst>
              <a:gd name="connsiteX0" fmla="*/ 2435768 w 2438400"/>
              <a:gd name="connsiteY0" fmla="*/ 0 h 3596640"/>
              <a:gd name="connsiteX1" fmla="*/ 2438400 w 2438400"/>
              <a:gd name="connsiteY1" fmla="*/ 0 h 3596640"/>
              <a:gd name="connsiteX2" fmla="*/ 2438400 w 2438400"/>
              <a:gd name="connsiteY2" fmla="*/ 3596640 h 3596640"/>
              <a:gd name="connsiteX3" fmla="*/ 2435768 w 2438400"/>
              <a:gd name="connsiteY3" fmla="*/ 3596640 h 3596640"/>
              <a:gd name="connsiteX4" fmla="*/ 2438399 w 2438400"/>
              <a:gd name="connsiteY4" fmla="*/ 3591560 h 3596640"/>
              <a:gd name="connsiteX5" fmla="*/ 220021 w 2438400"/>
              <a:gd name="connsiteY5" fmla="*/ 3132923 h 3596640"/>
              <a:gd name="connsiteX6" fmla="*/ 0 w 2438400"/>
              <a:gd name="connsiteY6" fmla="*/ 3116882 h 3596640"/>
              <a:gd name="connsiteX7" fmla="*/ 0 w 2438400"/>
              <a:gd name="connsiteY7" fmla="*/ 479759 h 3596640"/>
              <a:gd name="connsiteX8" fmla="*/ 220021 w 2438400"/>
              <a:gd name="connsiteY8" fmla="*/ 463717 h 3596640"/>
              <a:gd name="connsiteX9" fmla="*/ 2438399 w 2438400"/>
              <a:gd name="connsiteY9" fmla="*/ 5080 h 35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400" h="3596640">
                <a:moveTo>
                  <a:pt x="2435768" y="0"/>
                </a:moveTo>
                <a:lnTo>
                  <a:pt x="2438400" y="0"/>
                </a:lnTo>
                <a:lnTo>
                  <a:pt x="2438400" y="3596640"/>
                </a:lnTo>
                <a:lnTo>
                  <a:pt x="2435768" y="3596640"/>
                </a:lnTo>
                <a:lnTo>
                  <a:pt x="2438399" y="3591560"/>
                </a:lnTo>
                <a:cubicBezTo>
                  <a:pt x="2438399" y="3406916"/>
                  <a:pt x="1574840" y="3241938"/>
                  <a:pt x="220021" y="3132923"/>
                </a:cubicBezTo>
                <a:lnTo>
                  <a:pt x="0" y="3116882"/>
                </a:lnTo>
                <a:lnTo>
                  <a:pt x="0" y="479759"/>
                </a:lnTo>
                <a:lnTo>
                  <a:pt x="220021" y="463717"/>
                </a:lnTo>
                <a:cubicBezTo>
                  <a:pt x="1574840" y="354703"/>
                  <a:pt x="2438399" y="189724"/>
                  <a:pt x="2438399" y="5080"/>
                </a:cubicBezTo>
                <a:close/>
              </a:path>
            </a:pathLst>
          </a:custGeom>
          <a:solidFill>
            <a:schemeClr val="accent1"/>
          </a:solidFill>
          <a:ln w="0" cap="flat" cmpd="sng" algn="ctr">
            <a:solidFill>
              <a:schemeClr val="bg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E4E0DAC6-EFC8-0956-F2FA-45A69DA31978}"/>
              </a:ext>
            </a:extLst>
          </p:cNvPr>
          <p:cNvSpPr txBox="1"/>
          <p:nvPr/>
        </p:nvSpPr>
        <p:spPr>
          <a:xfrm>
            <a:off x="5397732" y="2418080"/>
            <a:ext cx="1396536" cy="461665"/>
          </a:xfrm>
          <a:prstGeom prst="rect">
            <a:avLst/>
          </a:prstGeom>
          <a:noFill/>
        </p:spPr>
        <p:txBody>
          <a:bodyPr wrap="none" rtlCol="0">
            <a:spAutoFit/>
          </a:bodyPr>
          <a:lstStyle/>
          <a:p>
            <a:pPr algn="ctr"/>
            <a:r>
              <a:rPr lang="zh-CN" altLang="en-US" sz="2400" dirty="0">
                <a:solidFill>
                  <a:schemeClr val="bg1"/>
                </a:solidFill>
                <a:latin typeface="+mj-ea"/>
                <a:ea typeface="+mj-ea"/>
              </a:rPr>
              <a:t>品牌定位</a:t>
            </a:r>
          </a:p>
        </p:txBody>
      </p:sp>
      <p:sp>
        <p:nvSpPr>
          <p:cNvPr id="30" name="文本框 29">
            <a:extLst>
              <a:ext uri="{FF2B5EF4-FFF2-40B4-BE49-F238E27FC236}">
                <a16:creationId xmlns:a16="http://schemas.microsoft.com/office/drawing/2014/main" id="{3A104B2D-F4CB-571F-2558-06D836F6A0BD}"/>
              </a:ext>
            </a:extLst>
          </p:cNvPr>
          <p:cNvSpPr txBox="1"/>
          <p:nvPr/>
        </p:nvSpPr>
        <p:spPr>
          <a:xfrm>
            <a:off x="2949714" y="2418080"/>
            <a:ext cx="1415772" cy="461665"/>
          </a:xfrm>
          <a:prstGeom prst="rect">
            <a:avLst/>
          </a:prstGeom>
          <a:noFill/>
        </p:spPr>
        <p:txBody>
          <a:bodyPr wrap="none" rtlCol="0">
            <a:spAutoFit/>
          </a:bodyPr>
          <a:lstStyle/>
          <a:p>
            <a:pPr algn="ctr"/>
            <a:r>
              <a:rPr lang="zh-CN" altLang="en-US" sz="2400" dirty="0">
                <a:solidFill>
                  <a:schemeClr val="bg1"/>
                </a:solidFill>
                <a:latin typeface="+mj-ea"/>
                <a:ea typeface="+mj-ea"/>
              </a:rPr>
              <a:t>品牌理念</a:t>
            </a:r>
          </a:p>
        </p:txBody>
      </p:sp>
      <p:sp>
        <p:nvSpPr>
          <p:cNvPr id="31" name="文本框 30">
            <a:extLst>
              <a:ext uri="{FF2B5EF4-FFF2-40B4-BE49-F238E27FC236}">
                <a16:creationId xmlns:a16="http://schemas.microsoft.com/office/drawing/2014/main" id="{8DF3C52E-ABA1-5861-E148-1AEEDC58F664}"/>
              </a:ext>
            </a:extLst>
          </p:cNvPr>
          <p:cNvSpPr txBox="1"/>
          <p:nvPr/>
        </p:nvSpPr>
        <p:spPr>
          <a:xfrm>
            <a:off x="511315" y="2418080"/>
            <a:ext cx="1415772" cy="461665"/>
          </a:xfrm>
          <a:prstGeom prst="rect">
            <a:avLst/>
          </a:prstGeom>
          <a:noFill/>
        </p:spPr>
        <p:txBody>
          <a:bodyPr wrap="none" rtlCol="0">
            <a:spAutoFit/>
          </a:bodyPr>
          <a:lstStyle/>
          <a:p>
            <a:pPr algn="ctr"/>
            <a:r>
              <a:rPr lang="zh-CN" altLang="en-US" sz="2400" dirty="0">
                <a:solidFill>
                  <a:schemeClr val="bg1"/>
                </a:solidFill>
                <a:latin typeface="+mj-ea"/>
                <a:ea typeface="+mj-ea"/>
              </a:rPr>
              <a:t>核心优势</a:t>
            </a:r>
          </a:p>
        </p:txBody>
      </p:sp>
      <p:sp>
        <p:nvSpPr>
          <p:cNvPr id="32" name="文本框 31">
            <a:extLst>
              <a:ext uri="{FF2B5EF4-FFF2-40B4-BE49-F238E27FC236}">
                <a16:creationId xmlns:a16="http://schemas.microsoft.com/office/drawing/2014/main" id="{0136B909-5FB6-2AE9-EC03-04B3E3DE2DD0}"/>
              </a:ext>
            </a:extLst>
          </p:cNvPr>
          <p:cNvSpPr txBox="1"/>
          <p:nvPr/>
        </p:nvSpPr>
        <p:spPr>
          <a:xfrm>
            <a:off x="10274533" y="2418080"/>
            <a:ext cx="1396537" cy="461665"/>
          </a:xfrm>
          <a:prstGeom prst="rect">
            <a:avLst/>
          </a:prstGeom>
          <a:noFill/>
        </p:spPr>
        <p:txBody>
          <a:bodyPr wrap="none" rtlCol="0">
            <a:spAutoFit/>
          </a:bodyPr>
          <a:lstStyle/>
          <a:p>
            <a:pPr algn="ctr"/>
            <a:r>
              <a:rPr lang="zh-CN" altLang="en-US" sz="2400" dirty="0">
                <a:solidFill>
                  <a:schemeClr val="bg1"/>
                </a:solidFill>
                <a:latin typeface="+mj-ea"/>
                <a:ea typeface="+mj-ea"/>
              </a:rPr>
              <a:t>目标人群</a:t>
            </a:r>
          </a:p>
        </p:txBody>
      </p:sp>
      <p:sp>
        <p:nvSpPr>
          <p:cNvPr id="33" name="文本框 32">
            <a:extLst>
              <a:ext uri="{FF2B5EF4-FFF2-40B4-BE49-F238E27FC236}">
                <a16:creationId xmlns:a16="http://schemas.microsoft.com/office/drawing/2014/main" id="{B9510FE0-36B4-F1FB-BD99-306A3150027C}"/>
              </a:ext>
            </a:extLst>
          </p:cNvPr>
          <p:cNvSpPr txBox="1"/>
          <p:nvPr/>
        </p:nvSpPr>
        <p:spPr>
          <a:xfrm>
            <a:off x="7836132" y="2418080"/>
            <a:ext cx="1396537" cy="461665"/>
          </a:xfrm>
          <a:prstGeom prst="rect">
            <a:avLst/>
          </a:prstGeom>
          <a:noFill/>
        </p:spPr>
        <p:txBody>
          <a:bodyPr wrap="none" rtlCol="0">
            <a:spAutoFit/>
          </a:bodyPr>
          <a:lstStyle/>
          <a:p>
            <a:pPr algn="ctr"/>
            <a:r>
              <a:rPr lang="zh-CN" altLang="en-US" sz="2400" dirty="0">
                <a:solidFill>
                  <a:schemeClr val="bg1"/>
                </a:solidFill>
                <a:latin typeface="+mj-ea"/>
                <a:ea typeface="+mj-ea"/>
              </a:rPr>
              <a:t>品牌口号</a:t>
            </a:r>
          </a:p>
        </p:txBody>
      </p:sp>
      <p:sp>
        <p:nvSpPr>
          <p:cNvPr id="35" name="文本框 34">
            <a:extLst>
              <a:ext uri="{FF2B5EF4-FFF2-40B4-BE49-F238E27FC236}">
                <a16:creationId xmlns:a16="http://schemas.microsoft.com/office/drawing/2014/main" id="{FD05811A-44F5-B9FE-9AAD-29AAABA1ACBD}"/>
              </a:ext>
            </a:extLst>
          </p:cNvPr>
          <p:cNvSpPr txBox="1"/>
          <p:nvPr/>
        </p:nvSpPr>
        <p:spPr>
          <a:xfrm>
            <a:off x="5200832" y="3051017"/>
            <a:ext cx="1800493" cy="338554"/>
          </a:xfrm>
          <a:prstGeom prst="rect">
            <a:avLst/>
          </a:prstGeom>
          <a:noFill/>
        </p:spPr>
        <p:txBody>
          <a:bodyPr wrap="none">
            <a:spAutoFit/>
          </a:bodyPr>
          <a:lstStyle/>
          <a:p>
            <a:pPr algn="ctr"/>
            <a:r>
              <a:rPr lang="zh-CN" altLang="en-US" sz="1600" b="1" kern="100" dirty="0">
                <a:solidFill>
                  <a:schemeClr val="bg1"/>
                </a:solidFill>
                <a:latin typeface="Yu Mincho Light" panose="02020300000000000000" pitchFamily="18" charset="-128"/>
                <a:ea typeface="阿里巴巴普惠体 R" panose="00020600040101010101" pitchFamily="18" charset="-122"/>
                <a:cs typeface="Times New Roman" panose="02020603050405020304" pitchFamily="18" charset="0"/>
              </a:rPr>
              <a:t>中国低价快消品牌</a:t>
            </a:r>
            <a:endParaRPr lang="zh-CN" altLang="zh-CN" sz="1600" kern="100" dirty="0">
              <a:solidFill>
                <a:schemeClr val="bg1"/>
              </a:solidFill>
              <a:effectLst/>
              <a:latin typeface="Yu Mincho Light" panose="02020300000000000000" pitchFamily="18" charset="-128"/>
              <a:ea typeface="Yu Mincho Light" panose="02020300000000000000" pitchFamily="18" charset="-128"/>
              <a:cs typeface="Times New Roman" panose="02020603050405020304" pitchFamily="18" charset="0"/>
            </a:endParaRPr>
          </a:p>
        </p:txBody>
      </p:sp>
      <p:sp>
        <p:nvSpPr>
          <p:cNvPr id="37" name="文本框 36">
            <a:extLst>
              <a:ext uri="{FF2B5EF4-FFF2-40B4-BE49-F238E27FC236}">
                <a16:creationId xmlns:a16="http://schemas.microsoft.com/office/drawing/2014/main" id="{800D330B-EC59-AF0C-7FE9-033CBCC71868}"/>
              </a:ext>
            </a:extLst>
          </p:cNvPr>
          <p:cNvSpPr txBox="1"/>
          <p:nvPr/>
        </p:nvSpPr>
        <p:spPr>
          <a:xfrm>
            <a:off x="7315199" y="3051017"/>
            <a:ext cx="2438400" cy="338554"/>
          </a:xfrm>
          <a:prstGeom prst="rect">
            <a:avLst/>
          </a:prstGeom>
          <a:noFill/>
        </p:spPr>
        <p:txBody>
          <a:bodyPr wrap="square">
            <a:spAutoFit/>
          </a:bodyPr>
          <a:lstStyle/>
          <a:p>
            <a:pPr algn="ctr"/>
            <a:r>
              <a:rPr lang="zh-CN" altLang="en-US" sz="1600" b="1" kern="100" dirty="0">
                <a:solidFill>
                  <a:schemeClr val="bg1"/>
                </a:solidFill>
                <a:effectLst/>
                <a:latin typeface="Yu Mincho Light" panose="02020300000000000000" pitchFamily="18" charset="-128"/>
                <a:ea typeface="阿里巴巴普惠体 R" panose="00020600040101010101" pitchFamily="18" charset="-122"/>
                <a:cs typeface="Times New Roman" panose="02020603050405020304" pitchFamily="18" charset="0"/>
              </a:rPr>
              <a:t>点亮全球美好生活</a:t>
            </a:r>
            <a:endParaRPr lang="zh-CN" altLang="zh-CN" sz="1600" kern="100" dirty="0">
              <a:solidFill>
                <a:schemeClr val="bg1"/>
              </a:solidFill>
              <a:effectLst/>
              <a:latin typeface="Yu Mincho Light" panose="02020300000000000000" pitchFamily="18" charset="-128"/>
              <a:ea typeface="Yu Mincho Light" panose="02020300000000000000" pitchFamily="18" charset="-128"/>
              <a:cs typeface="Times New Roman" panose="02020603050405020304" pitchFamily="18" charset="0"/>
            </a:endParaRPr>
          </a:p>
        </p:txBody>
      </p:sp>
      <p:sp>
        <p:nvSpPr>
          <p:cNvPr id="41" name="文本框 40">
            <a:extLst>
              <a:ext uri="{FF2B5EF4-FFF2-40B4-BE49-F238E27FC236}">
                <a16:creationId xmlns:a16="http://schemas.microsoft.com/office/drawing/2014/main" id="{CBEDA1B9-D2F2-9A51-050A-D2110CAEABF4}"/>
              </a:ext>
            </a:extLst>
          </p:cNvPr>
          <p:cNvSpPr txBox="1"/>
          <p:nvPr/>
        </p:nvSpPr>
        <p:spPr>
          <a:xfrm>
            <a:off x="9937100" y="3051017"/>
            <a:ext cx="2071401" cy="338554"/>
          </a:xfrm>
          <a:prstGeom prst="rect">
            <a:avLst/>
          </a:prstGeom>
          <a:noFill/>
        </p:spPr>
        <p:txBody>
          <a:bodyPr wrap="none">
            <a:spAutoFit/>
          </a:bodyPr>
          <a:lstStyle/>
          <a:p>
            <a:pPr algn="ctr"/>
            <a:r>
              <a:rPr lang="en-US" altLang="zh-CN" sz="1600" b="1" dirty="0">
                <a:solidFill>
                  <a:schemeClr val="bg1"/>
                </a:solidFill>
                <a:effectLst/>
                <a:latin typeface="Yu Mincho Light" panose="02020300000000000000" pitchFamily="18" charset="-128"/>
                <a:ea typeface="阿里巴巴普惠体 R" panose="00020600040101010101" pitchFamily="18" charset="-122"/>
                <a:cs typeface="Times New Roman" panose="02020603050405020304" pitchFamily="18" charset="0"/>
              </a:rPr>
              <a:t>10-28</a:t>
            </a:r>
            <a:r>
              <a:rPr lang="zh-CN" altLang="en-US" sz="1600" b="1" dirty="0">
                <a:solidFill>
                  <a:schemeClr val="bg1"/>
                </a:solidFill>
                <a:effectLst/>
                <a:latin typeface="Yu Mincho Light" panose="02020300000000000000" pitchFamily="18" charset="-128"/>
                <a:ea typeface="阿里巴巴普惠体 R" panose="00020600040101010101" pitchFamily="18" charset="-122"/>
                <a:cs typeface="Times New Roman" panose="02020603050405020304" pitchFamily="18" charset="0"/>
              </a:rPr>
              <a:t>岁年轻消费客群</a:t>
            </a:r>
            <a:endParaRPr lang="zh-CN" altLang="en-US" sz="1600" dirty="0">
              <a:solidFill>
                <a:schemeClr val="bg1"/>
              </a:solidFill>
            </a:endParaRPr>
          </a:p>
        </p:txBody>
      </p:sp>
      <p:sp>
        <p:nvSpPr>
          <p:cNvPr id="43" name="文本框 42">
            <a:extLst>
              <a:ext uri="{FF2B5EF4-FFF2-40B4-BE49-F238E27FC236}">
                <a16:creationId xmlns:a16="http://schemas.microsoft.com/office/drawing/2014/main" id="{5ECB342C-B8AC-0ED4-EA6D-FA690F507AE2}"/>
              </a:ext>
            </a:extLst>
          </p:cNvPr>
          <p:cNvSpPr txBox="1"/>
          <p:nvPr/>
        </p:nvSpPr>
        <p:spPr>
          <a:xfrm>
            <a:off x="318953" y="3051017"/>
            <a:ext cx="1800493" cy="338554"/>
          </a:xfrm>
          <a:prstGeom prst="rect">
            <a:avLst/>
          </a:prstGeom>
          <a:noFill/>
        </p:spPr>
        <p:txBody>
          <a:bodyPr wrap="none">
            <a:spAutoFit/>
          </a:bodyPr>
          <a:lstStyle/>
          <a:p>
            <a:pPr algn="ctr"/>
            <a:r>
              <a:rPr lang="zh-CN" altLang="en-US" sz="1600" b="1" dirty="0">
                <a:solidFill>
                  <a:schemeClr val="bg1"/>
                </a:solidFill>
                <a:latin typeface="Yu Mincho Light" panose="02020300000000000000" pitchFamily="18" charset="-128"/>
                <a:ea typeface="阿里巴巴普惠体 R" panose="00020600040101010101" pitchFamily="18" charset="-122"/>
                <a:cs typeface="Times New Roman" panose="02020603050405020304" pitchFamily="18" charset="0"/>
              </a:rPr>
              <a:t>优质、创意、低价</a:t>
            </a:r>
            <a:endParaRPr lang="en-US" altLang="zh-CN" sz="1600" b="1" dirty="0">
              <a:solidFill>
                <a:schemeClr val="bg1"/>
              </a:solidFill>
              <a:latin typeface="Yu Mincho Light" panose="02020300000000000000" pitchFamily="18" charset="-128"/>
              <a:ea typeface="阿里巴巴普惠体 R" panose="00020600040101010101" pitchFamily="18" charset="-122"/>
              <a:cs typeface="Times New Roman" panose="02020603050405020304" pitchFamily="18" charset="0"/>
            </a:endParaRPr>
          </a:p>
        </p:txBody>
      </p:sp>
      <p:sp>
        <p:nvSpPr>
          <p:cNvPr id="45" name="文本框 44">
            <a:extLst>
              <a:ext uri="{FF2B5EF4-FFF2-40B4-BE49-F238E27FC236}">
                <a16:creationId xmlns:a16="http://schemas.microsoft.com/office/drawing/2014/main" id="{B53F34CC-04E7-6033-7D36-8CC24BAE5A21}"/>
              </a:ext>
            </a:extLst>
          </p:cNvPr>
          <p:cNvSpPr txBox="1"/>
          <p:nvPr/>
        </p:nvSpPr>
        <p:spPr>
          <a:xfrm>
            <a:off x="2726875" y="3051017"/>
            <a:ext cx="1800493" cy="338554"/>
          </a:xfrm>
          <a:prstGeom prst="rect">
            <a:avLst/>
          </a:prstGeom>
          <a:noFill/>
        </p:spPr>
        <p:txBody>
          <a:bodyPr wrap="none">
            <a:spAutoFit/>
          </a:bodyPr>
          <a:lstStyle/>
          <a:p>
            <a:pPr algn="ctr"/>
            <a:r>
              <a:rPr lang="zh-CN" altLang="en-US" sz="1600" b="1" dirty="0">
                <a:solidFill>
                  <a:schemeClr val="bg1"/>
                </a:solidFill>
                <a:effectLst/>
                <a:latin typeface="Yu Mincho Light" panose="02020300000000000000" pitchFamily="18" charset="-128"/>
                <a:ea typeface="阿里巴巴普惠体 R" panose="00020600040101010101" pitchFamily="18" charset="-122"/>
                <a:cs typeface="Times New Roman" panose="02020603050405020304" pitchFamily="18" charset="0"/>
              </a:rPr>
              <a:t>平价、优质、创新</a:t>
            </a:r>
            <a:endParaRPr lang="zh-CN" altLang="en-US" sz="1600" dirty="0">
              <a:solidFill>
                <a:schemeClr val="bg1"/>
              </a:solidFill>
            </a:endParaRPr>
          </a:p>
        </p:txBody>
      </p:sp>
      <p:grpSp>
        <p:nvGrpSpPr>
          <p:cNvPr id="46" name="组合 45">
            <a:extLst>
              <a:ext uri="{FF2B5EF4-FFF2-40B4-BE49-F238E27FC236}">
                <a16:creationId xmlns:a16="http://schemas.microsoft.com/office/drawing/2014/main" id="{FB67FE83-7BA1-D2F2-BF30-D0794102B9E2}"/>
              </a:ext>
            </a:extLst>
          </p:cNvPr>
          <p:cNvGrpSpPr/>
          <p:nvPr/>
        </p:nvGrpSpPr>
        <p:grpSpPr>
          <a:xfrm>
            <a:off x="3334129" y="3915312"/>
            <a:ext cx="609686" cy="609686"/>
            <a:chOff x="3172420" y="3951894"/>
            <a:chExt cx="795271" cy="795271"/>
          </a:xfrm>
        </p:grpSpPr>
        <p:sp>
          <p:nvSpPr>
            <p:cNvPr id="47" name="任意多边形: 形状 46">
              <a:extLst>
                <a:ext uri="{FF2B5EF4-FFF2-40B4-BE49-F238E27FC236}">
                  <a16:creationId xmlns:a16="http://schemas.microsoft.com/office/drawing/2014/main" id="{04EA51B8-9238-F6C6-280D-8579B3E2750A}"/>
                </a:ext>
              </a:extLst>
            </p:cNvPr>
            <p:cNvSpPr/>
            <p:nvPr/>
          </p:nvSpPr>
          <p:spPr>
            <a:xfrm>
              <a:off x="3172420" y="3951894"/>
              <a:ext cx="795271" cy="795271"/>
            </a:xfrm>
            <a:custGeom>
              <a:avLst/>
              <a:gdLst>
                <a:gd name="connsiteX0" fmla="*/ 397636 w 795271"/>
                <a:gd name="connsiteY0" fmla="*/ 0 h 795271"/>
                <a:gd name="connsiteX1" fmla="*/ 795271 w 795271"/>
                <a:gd name="connsiteY1" fmla="*/ 397636 h 795271"/>
                <a:gd name="connsiteX2" fmla="*/ 397636 w 795271"/>
                <a:gd name="connsiteY2" fmla="*/ 795271 h 795271"/>
                <a:gd name="connsiteX3" fmla="*/ 0 w 795271"/>
                <a:gd name="connsiteY3" fmla="*/ 397636 h 795271"/>
                <a:gd name="connsiteX4" fmla="*/ 397636 w 795271"/>
                <a:gd name="connsiteY4" fmla="*/ 0 h 795271"/>
                <a:gd name="connsiteX5" fmla="*/ 667460 w 795271"/>
                <a:gd name="connsiteY5" fmla="*/ 200181 h 795271"/>
                <a:gd name="connsiteX6" fmla="*/ 331770 w 795271"/>
                <a:gd name="connsiteY6" fmla="*/ 351765 h 795271"/>
                <a:gd name="connsiteX7" fmla="*/ 231225 w 795271"/>
                <a:gd name="connsiteY7" fmla="*/ 298482 h 795271"/>
                <a:gd name="connsiteX8" fmla="*/ 155504 w 795271"/>
                <a:gd name="connsiteY8" fmla="*/ 319728 h 795271"/>
                <a:gd name="connsiteX9" fmla="*/ 142013 w 795271"/>
                <a:gd name="connsiteY9" fmla="*/ 337181 h 795271"/>
                <a:gd name="connsiteX10" fmla="*/ 209455 w 795271"/>
                <a:gd name="connsiteY10" fmla="*/ 412646 h 795271"/>
                <a:gd name="connsiteX11" fmla="*/ 450408 w 795271"/>
                <a:gd name="connsiteY11" fmla="*/ 609902 h 795271"/>
                <a:gd name="connsiteX12" fmla="*/ 477092 w 795271"/>
                <a:gd name="connsiteY12" fmla="*/ 606735 h 795271"/>
                <a:gd name="connsiteX13" fmla="*/ 463600 w 795271"/>
                <a:gd name="connsiteY13" fmla="*/ 585177 h 795271"/>
                <a:gd name="connsiteX14" fmla="*/ 497925 w 795271"/>
                <a:gd name="connsiteY14" fmla="*/ 602929 h 795271"/>
                <a:gd name="connsiteX15" fmla="*/ 618110 w 795271"/>
                <a:gd name="connsiteY15" fmla="*/ 534436 h 795271"/>
                <a:gd name="connsiteX16" fmla="*/ 465432 w 795271"/>
                <a:gd name="connsiteY16" fmla="*/ 500495 h 795271"/>
                <a:gd name="connsiteX17" fmla="*/ 614418 w 795271"/>
                <a:gd name="connsiteY17" fmla="*/ 307997 h 795271"/>
                <a:gd name="connsiteX18" fmla="*/ 667460 w 795271"/>
                <a:gd name="connsiteY18" fmla="*/ 200181 h 79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5271" h="795271">
                  <a:moveTo>
                    <a:pt x="397636" y="0"/>
                  </a:moveTo>
                  <a:cubicBezTo>
                    <a:pt x="617244" y="0"/>
                    <a:pt x="795271" y="178027"/>
                    <a:pt x="795271" y="397636"/>
                  </a:cubicBezTo>
                  <a:cubicBezTo>
                    <a:pt x="795271" y="617244"/>
                    <a:pt x="617244" y="795271"/>
                    <a:pt x="397636" y="795271"/>
                  </a:cubicBezTo>
                  <a:cubicBezTo>
                    <a:pt x="178027" y="795271"/>
                    <a:pt x="0" y="617244"/>
                    <a:pt x="0" y="397636"/>
                  </a:cubicBezTo>
                  <a:cubicBezTo>
                    <a:pt x="0" y="178027"/>
                    <a:pt x="178027" y="0"/>
                    <a:pt x="397636" y="0"/>
                  </a:cubicBezTo>
                  <a:close/>
                  <a:moveTo>
                    <a:pt x="667460" y="200181"/>
                  </a:moveTo>
                  <a:cubicBezTo>
                    <a:pt x="451643" y="180839"/>
                    <a:pt x="351396" y="329569"/>
                    <a:pt x="331770" y="351765"/>
                  </a:cubicBezTo>
                  <a:cubicBezTo>
                    <a:pt x="312158" y="373962"/>
                    <a:pt x="270463" y="324812"/>
                    <a:pt x="231225" y="298482"/>
                  </a:cubicBezTo>
                  <a:cubicBezTo>
                    <a:pt x="178496" y="262965"/>
                    <a:pt x="163783" y="318790"/>
                    <a:pt x="155504" y="319728"/>
                  </a:cubicBezTo>
                  <a:cubicBezTo>
                    <a:pt x="147225" y="320679"/>
                    <a:pt x="142013" y="337181"/>
                    <a:pt x="142013" y="337181"/>
                  </a:cubicBezTo>
                  <a:cubicBezTo>
                    <a:pt x="142013" y="337181"/>
                    <a:pt x="180640" y="301975"/>
                    <a:pt x="209455" y="412646"/>
                  </a:cubicBezTo>
                  <a:cubicBezTo>
                    <a:pt x="242558" y="539506"/>
                    <a:pt x="321346" y="619417"/>
                    <a:pt x="450408" y="609902"/>
                  </a:cubicBezTo>
                  <a:cubicBezTo>
                    <a:pt x="459344" y="609234"/>
                    <a:pt x="468247" y="608178"/>
                    <a:pt x="477092" y="606735"/>
                  </a:cubicBezTo>
                  <a:lnTo>
                    <a:pt x="463600" y="585177"/>
                  </a:lnTo>
                  <a:lnTo>
                    <a:pt x="497925" y="602929"/>
                  </a:lnTo>
                  <a:cubicBezTo>
                    <a:pt x="588984" y="583275"/>
                    <a:pt x="618110" y="534436"/>
                    <a:pt x="618110" y="534436"/>
                  </a:cubicBezTo>
                  <a:cubicBezTo>
                    <a:pt x="471255" y="547118"/>
                    <a:pt x="465432" y="500495"/>
                    <a:pt x="465432" y="500495"/>
                  </a:cubicBezTo>
                  <a:cubicBezTo>
                    <a:pt x="569357" y="468145"/>
                    <a:pt x="589594" y="392040"/>
                    <a:pt x="614418" y="307997"/>
                  </a:cubicBezTo>
                  <a:cubicBezTo>
                    <a:pt x="639256" y="223968"/>
                    <a:pt x="667460" y="200181"/>
                    <a:pt x="667460" y="200181"/>
                  </a:cubicBezTo>
                  <a:close/>
                </a:path>
              </a:pathLst>
            </a:custGeom>
            <a:solidFill>
              <a:schemeClr val="bg1"/>
            </a:solidFill>
            <a:ln w="772" cap="flat">
              <a:noFill/>
              <a:prstDash val="solid"/>
              <a:miter/>
            </a:ln>
          </p:spPr>
          <p:txBody>
            <a:bodyPr rtlCol="0" anchor="ctr"/>
            <a:lstStyle/>
            <a:p>
              <a:endParaRPr lang="zh-CN" altLang="en-US" sz="1806">
                <a:latin typeface="+mj-lt"/>
              </a:endParaRPr>
            </a:p>
          </p:txBody>
        </p:sp>
        <p:sp>
          <p:nvSpPr>
            <p:cNvPr id="48" name="任意多边形: 形状 47">
              <a:extLst>
                <a:ext uri="{FF2B5EF4-FFF2-40B4-BE49-F238E27FC236}">
                  <a16:creationId xmlns:a16="http://schemas.microsoft.com/office/drawing/2014/main" id="{F9032558-E8C8-305A-D779-C2AC9B4A40AF}"/>
                </a:ext>
              </a:extLst>
            </p:cNvPr>
            <p:cNvSpPr/>
            <p:nvPr/>
          </p:nvSpPr>
          <p:spPr>
            <a:xfrm>
              <a:off x="3371465" y="4264222"/>
              <a:ext cx="29008" cy="28346"/>
            </a:xfrm>
            <a:custGeom>
              <a:avLst/>
              <a:gdLst>
                <a:gd name="connsiteX0" fmla="*/ 14187 w 29008"/>
                <a:gd name="connsiteY0" fmla="*/ 15 h 28346"/>
                <a:gd name="connsiteX1" fmla="*/ 14201 w 29008"/>
                <a:gd name="connsiteY1" fmla="*/ 15 h 28346"/>
                <a:gd name="connsiteX2" fmla="*/ 28994 w 29008"/>
                <a:gd name="connsiteY2" fmla="*/ 13539 h 28346"/>
                <a:gd name="connsiteX3" fmla="*/ 15470 w 29008"/>
                <a:gd name="connsiteY3" fmla="*/ 28332 h 28346"/>
                <a:gd name="connsiteX4" fmla="*/ 14201 w 29008"/>
                <a:gd name="connsiteY4" fmla="*/ 28332 h 28346"/>
                <a:gd name="connsiteX5" fmla="*/ 0 w 29008"/>
                <a:gd name="connsiteY5" fmla="*/ 14173 h 28346"/>
                <a:gd name="connsiteX6" fmla="*/ 14187 w 29008"/>
                <a:gd name="connsiteY6" fmla="*/ 15 h 2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8" h="28346">
                  <a:moveTo>
                    <a:pt x="14187" y="15"/>
                  </a:moveTo>
                  <a:cubicBezTo>
                    <a:pt x="14192" y="15"/>
                    <a:pt x="14196" y="15"/>
                    <a:pt x="14201" y="15"/>
                  </a:cubicBezTo>
                  <a:cubicBezTo>
                    <a:pt x="22021" y="-336"/>
                    <a:pt x="28644" y="5719"/>
                    <a:pt x="28994" y="13539"/>
                  </a:cubicBezTo>
                  <a:cubicBezTo>
                    <a:pt x="29345" y="21359"/>
                    <a:pt x="23289" y="27982"/>
                    <a:pt x="15470" y="28332"/>
                  </a:cubicBezTo>
                  <a:cubicBezTo>
                    <a:pt x="15048" y="28351"/>
                    <a:pt x="14624" y="28351"/>
                    <a:pt x="14201" y="28332"/>
                  </a:cubicBezTo>
                  <a:cubicBezTo>
                    <a:pt x="6375" y="28332"/>
                    <a:pt x="24" y="22000"/>
                    <a:pt x="0" y="14173"/>
                  </a:cubicBezTo>
                  <a:cubicBezTo>
                    <a:pt x="8" y="6346"/>
                    <a:pt x="6359" y="7"/>
                    <a:pt x="14187" y="15"/>
                  </a:cubicBezTo>
                  <a:close/>
                </a:path>
              </a:pathLst>
            </a:custGeom>
            <a:solidFill>
              <a:schemeClr val="bg1"/>
            </a:solidFill>
            <a:ln w="772" cap="flat">
              <a:noFill/>
              <a:prstDash val="solid"/>
              <a:miter/>
            </a:ln>
          </p:spPr>
          <p:txBody>
            <a:bodyPr rtlCol="0" anchor="ctr"/>
            <a:lstStyle/>
            <a:p>
              <a:endParaRPr lang="zh-CN" altLang="en-US" sz="1806">
                <a:latin typeface="+mj-lt"/>
              </a:endParaRPr>
            </a:p>
          </p:txBody>
        </p:sp>
        <p:sp>
          <p:nvSpPr>
            <p:cNvPr id="49" name="任意多边形: 形状 48">
              <a:extLst>
                <a:ext uri="{FF2B5EF4-FFF2-40B4-BE49-F238E27FC236}">
                  <a16:creationId xmlns:a16="http://schemas.microsoft.com/office/drawing/2014/main" id="{5F3DC03B-8426-226D-6403-8F7E7FB947F4}"/>
                </a:ext>
              </a:extLst>
            </p:cNvPr>
            <p:cNvSpPr/>
            <p:nvPr/>
          </p:nvSpPr>
          <p:spPr>
            <a:xfrm>
              <a:off x="3314433" y="4150344"/>
              <a:ext cx="525447" cy="412217"/>
            </a:xfrm>
            <a:custGeom>
              <a:avLst/>
              <a:gdLst>
                <a:gd name="connsiteX0" fmla="*/ 525447 w 525447"/>
                <a:gd name="connsiteY0" fmla="*/ 1731 h 412217"/>
                <a:gd name="connsiteX1" fmla="*/ 472405 w 525447"/>
                <a:gd name="connsiteY1" fmla="*/ 109547 h 412217"/>
                <a:gd name="connsiteX2" fmla="*/ 323419 w 525447"/>
                <a:gd name="connsiteY2" fmla="*/ 302045 h 412217"/>
                <a:gd name="connsiteX3" fmla="*/ 476097 w 525447"/>
                <a:gd name="connsiteY3" fmla="*/ 335986 h 412217"/>
                <a:gd name="connsiteX4" fmla="*/ 355912 w 525447"/>
                <a:gd name="connsiteY4" fmla="*/ 404479 h 412217"/>
                <a:gd name="connsiteX5" fmla="*/ 321587 w 525447"/>
                <a:gd name="connsiteY5" fmla="*/ 386727 h 412217"/>
                <a:gd name="connsiteX6" fmla="*/ 335079 w 525447"/>
                <a:gd name="connsiteY6" fmla="*/ 408285 h 412217"/>
                <a:gd name="connsiteX7" fmla="*/ 308395 w 525447"/>
                <a:gd name="connsiteY7" fmla="*/ 411452 h 412217"/>
                <a:gd name="connsiteX8" fmla="*/ 67442 w 525447"/>
                <a:gd name="connsiteY8" fmla="*/ 214196 h 412217"/>
                <a:gd name="connsiteX9" fmla="*/ 0 w 525447"/>
                <a:gd name="connsiteY9" fmla="*/ 138731 h 412217"/>
                <a:gd name="connsiteX10" fmla="*/ 13491 w 525447"/>
                <a:gd name="connsiteY10" fmla="*/ 121278 h 412217"/>
                <a:gd name="connsiteX11" fmla="*/ 89212 w 525447"/>
                <a:gd name="connsiteY11" fmla="*/ 100032 h 412217"/>
                <a:gd name="connsiteX12" fmla="*/ 189757 w 525447"/>
                <a:gd name="connsiteY12" fmla="*/ 153315 h 412217"/>
                <a:gd name="connsiteX13" fmla="*/ 525447 w 525447"/>
                <a:gd name="connsiteY13" fmla="*/ 1731 h 412217"/>
                <a:gd name="connsiteX14" fmla="*/ 71219 w 525447"/>
                <a:gd name="connsiteY14" fmla="*/ 113893 h 412217"/>
                <a:gd name="connsiteX15" fmla="*/ 57032 w 525447"/>
                <a:gd name="connsiteY15" fmla="*/ 128051 h 412217"/>
                <a:gd name="connsiteX16" fmla="*/ 71233 w 525447"/>
                <a:gd name="connsiteY16" fmla="*/ 142210 h 412217"/>
                <a:gd name="connsiteX17" fmla="*/ 72502 w 525447"/>
                <a:gd name="connsiteY17" fmla="*/ 142210 h 412217"/>
                <a:gd name="connsiteX18" fmla="*/ 86026 w 525447"/>
                <a:gd name="connsiteY18" fmla="*/ 127417 h 412217"/>
                <a:gd name="connsiteX19" fmla="*/ 71233 w 525447"/>
                <a:gd name="connsiteY19" fmla="*/ 113893 h 412217"/>
                <a:gd name="connsiteX20" fmla="*/ 71219 w 525447"/>
                <a:gd name="connsiteY20" fmla="*/ 113893 h 41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447" h="412217">
                  <a:moveTo>
                    <a:pt x="525447" y="1731"/>
                  </a:moveTo>
                  <a:cubicBezTo>
                    <a:pt x="525447" y="1731"/>
                    <a:pt x="497243" y="25518"/>
                    <a:pt x="472405" y="109547"/>
                  </a:cubicBezTo>
                  <a:cubicBezTo>
                    <a:pt x="447581" y="193590"/>
                    <a:pt x="427344" y="269695"/>
                    <a:pt x="323419" y="302045"/>
                  </a:cubicBezTo>
                  <a:cubicBezTo>
                    <a:pt x="323419" y="302045"/>
                    <a:pt x="329242" y="348668"/>
                    <a:pt x="476097" y="335986"/>
                  </a:cubicBezTo>
                  <a:cubicBezTo>
                    <a:pt x="476097" y="335986"/>
                    <a:pt x="446971" y="384825"/>
                    <a:pt x="355912" y="404479"/>
                  </a:cubicBezTo>
                  <a:lnTo>
                    <a:pt x="321587" y="386727"/>
                  </a:lnTo>
                  <a:lnTo>
                    <a:pt x="335079" y="408285"/>
                  </a:lnTo>
                  <a:cubicBezTo>
                    <a:pt x="326234" y="409728"/>
                    <a:pt x="317331" y="410784"/>
                    <a:pt x="308395" y="411452"/>
                  </a:cubicBezTo>
                  <a:cubicBezTo>
                    <a:pt x="179333" y="420967"/>
                    <a:pt x="100545" y="341056"/>
                    <a:pt x="67442" y="214196"/>
                  </a:cubicBezTo>
                  <a:cubicBezTo>
                    <a:pt x="38627" y="103525"/>
                    <a:pt x="0" y="138731"/>
                    <a:pt x="0" y="138731"/>
                  </a:cubicBezTo>
                  <a:cubicBezTo>
                    <a:pt x="0" y="138731"/>
                    <a:pt x="5212" y="122229"/>
                    <a:pt x="13491" y="121278"/>
                  </a:cubicBezTo>
                  <a:cubicBezTo>
                    <a:pt x="21770" y="120340"/>
                    <a:pt x="36483" y="64515"/>
                    <a:pt x="89212" y="100032"/>
                  </a:cubicBezTo>
                  <a:cubicBezTo>
                    <a:pt x="128450" y="126362"/>
                    <a:pt x="170145" y="175512"/>
                    <a:pt x="189757" y="153315"/>
                  </a:cubicBezTo>
                  <a:cubicBezTo>
                    <a:pt x="209383" y="131119"/>
                    <a:pt x="309630" y="-17611"/>
                    <a:pt x="525447" y="1731"/>
                  </a:cubicBezTo>
                  <a:close/>
                  <a:moveTo>
                    <a:pt x="71219" y="113893"/>
                  </a:moveTo>
                  <a:cubicBezTo>
                    <a:pt x="63391" y="113885"/>
                    <a:pt x="57040" y="120224"/>
                    <a:pt x="57032" y="128051"/>
                  </a:cubicBezTo>
                  <a:cubicBezTo>
                    <a:pt x="57056" y="135878"/>
                    <a:pt x="63407" y="142210"/>
                    <a:pt x="71233" y="142210"/>
                  </a:cubicBezTo>
                  <a:cubicBezTo>
                    <a:pt x="71656" y="142229"/>
                    <a:pt x="72080" y="142229"/>
                    <a:pt x="72502" y="142210"/>
                  </a:cubicBezTo>
                  <a:cubicBezTo>
                    <a:pt x="80321" y="141860"/>
                    <a:pt x="86377" y="135237"/>
                    <a:pt x="86026" y="127417"/>
                  </a:cubicBezTo>
                  <a:cubicBezTo>
                    <a:pt x="85676" y="119597"/>
                    <a:pt x="79053" y="113542"/>
                    <a:pt x="71233" y="113893"/>
                  </a:cubicBezTo>
                  <a:cubicBezTo>
                    <a:pt x="71228" y="113893"/>
                    <a:pt x="71224" y="113893"/>
                    <a:pt x="71219" y="113893"/>
                  </a:cubicBezTo>
                  <a:close/>
                </a:path>
              </a:pathLst>
            </a:custGeom>
            <a:solidFill>
              <a:schemeClr val="accent1"/>
            </a:solidFill>
            <a:ln w="772" cap="flat">
              <a:noFill/>
              <a:prstDash val="solid"/>
              <a:miter/>
            </a:ln>
          </p:spPr>
          <p:txBody>
            <a:bodyPr rtlCol="0" anchor="ctr"/>
            <a:lstStyle/>
            <a:p>
              <a:endParaRPr lang="zh-CN" altLang="en-US" sz="1806" dirty="0">
                <a:latin typeface="+mj-lt"/>
              </a:endParaRPr>
            </a:p>
          </p:txBody>
        </p:sp>
      </p:grpSp>
      <p:sp>
        <p:nvSpPr>
          <p:cNvPr id="50" name="任意多边形: 形状 49">
            <a:extLst>
              <a:ext uri="{FF2B5EF4-FFF2-40B4-BE49-F238E27FC236}">
                <a16:creationId xmlns:a16="http://schemas.microsoft.com/office/drawing/2014/main" id="{FA330684-0D63-2BFF-1E33-165F8DF9176A}"/>
              </a:ext>
            </a:extLst>
          </p:cNvPr>
          <p:cNvSpPr/>
          <p:nvPr/>
        </p:nvSpPr>
        <p:spPr>
          <a:xfrm>
            <a:off x="5791157" y="3915312"/>
            <a:ext cx="609686" cy="609686"/>
          </a:xfrm>
          <a:custGeom>
            <a:avLst/>
            <a:gdLst>
              <a:gd name="T0" fmla="*/ 9510 w 11155"/>
              <a:gd name="T1" fmla="*/ 9510 h 11155"/>
              <a:gd name="T2" fmla="*/ 5577 w 11155"/>
              <a:gd name="T3" fmla="*/ 11155 h 11155"/>
              <a:gd name="T4" fmla="*/ 1645 w 11155"/>
              <a:gd name="T5" fmla="*/ 9510 h 11155"/>
              <a:gd name="T6" fmla="*/ 0 w 11155"/>
              <a:gd name="T7" fmla="*/ 5577 h 11155"/>
              <a:gd name="T8" fmla="*/ 1645 w 11155"/>
              <a:gd name="T9" fmla="*/ 1645 h 11155"/>
              <a:gd name="T10" fmla="*/ 5577 w 11155"/>
              <a:gd name="T11" fmla="*/ 0 h 11155"/>
              <a:gd name="T12" fmla="*/ 9510 w 11155"/>
              <a:gd name="T13" fmla="*/ 1645 h 11155"/>
              <a:gd name="T14" fmla="*/ 11155 w 11155"/>
              <a:gd name="T15" fmla="*/ 5577 h 11155"/>
              <a:gd name="T16" fmla="*/ 9510 w 11155"/>
              <a:gd name="T17" fmla="*/ 9510 h 11155"/>
              <a:gd name="T18" fmla="*/ 9203 w 11155"/>
              <a:gd name="T19" fmla="*/ 1952 h 11155"/>
              <a:gd name="T20" fmla="*/ 5577 w 11155"/>
              <a:gd name="T21" fmla="*/ 446 h 11155"/>
              <a:gd name="T22" fmla="*/ 1952 w 11155"/>
              <a:gd name="T23" fmla="*/ 1952 h 11155"/>
              <a:gd name="T24" fmla="*/ 446 w 11155"/>
              <a:gd name="T25" fmla="*/ 5577 h 11155"/>
              <a:gd name="T26" fmla="*/ 1952 w 11155"/>
              <a:gd name="T27" fmla="*/ 9203 h 11155"/>
              <a:gd name="T28" fmla="*/ 5577 w 11155"/>
              <a:gd name="T29" fmla="*/ 10709 h 11155"/>
              <a:gd name="T30" fmla="*/ 9203 w 11155"/>
              <a:gd name="T31" fmla="*/ 9203 h 11155"/>
              <a:gd name="T32" fmla="*/ 10709 w 11155"/>
              <a:gd name="T33" fmla="*/ 5577 h 11155"/>
              <a:gd name="T34" fmla="*/ 9203 w 11155"/>
              <a:gd name="T35" fmla="*/ 1952 h 11155"/>
              <a:gd name="T36" fmla="*/ 8032 w 11155"/>
              <a:gd name="T37" fmla="*/ 3123 h 11155"/>
              <a:gd name="T38" fmla="*/ 2091 w 11155"/>
              <a:gd name="T39" fmla="*/ 5801 h 11155"/>
              <a:gd name="T40" fmla="*/ 5354 w 11155"/>
              <a:gd name="T41" fmla="*/ 5801 h 11155"/>
              <a:gd name="T42" fmla="*/ 5354 w 11155"/>
              <a:gd name="T43" fmla="*/ 9064 h 11155"/>
              <a:gd name="T44" fmla="*/ 8032 w 11155"/>
              <a:gd name="T45" fmla="*/ 3123 h 1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55" h="11155">
                <a:moveTo>
                  <a:pt x="9510" y="9510"/>
                </a:moveTo>
                <a:cubicBezTo>
                  <a:pt x="8413" y="10607"/>
                  <a:pt x="7102" y="11155"/>
                  <a:pt x="5577" y="11155"/>
                </a:cubicBezTo>
                <a:cubicBezTo>
                  <a:pt x="4053" y="11155"/>
                  <a:pt x="2742" y="10607"/>
                  <a:pt x="1645" y="9510"/>
                </a:cubicBezTo>
                <a:cubicBezTo>
                  <a:pt x="548" y="8413"/>
                  <a:pt x="0" y="7102"/>
                  <a:pt x="0" y="5577"/>
                </a:cubicBezTo>
                <a:cubicBezTo>
                  <a:pt x="0" y="4053"/>
                  <a:pt x="548" y="2742"/>
                  <a:pt x="1645" y="1645"/>
                </a:cubicBezTo>
                <a:cubicBezTo>
                  <a:pt x="2742" y="548"/>
                  <a:pt x="4053" y="0"/>
                  <a:pt x="5577" y="0"/>
                </a:cubicBezTo>
                <a:cubicBezTo>
                  <a:pt x="7102" y="0"/>
                  <a:pt x="8413" y="548"/>
                  <a:pt x="9510" y="1645"/>
                </a:cubicBezTo>
                <a:cubicBezTo>
                  <a:pt x="10607" y="2742"/>
                  <a:pt x="11155" y="4053"/>
                  <a:pt x="11155" y="5577"/>
                </a:cubicBezTo>
                <a:cubicBezTo>
                  <a:pt x="11155" y="7102"/>
                  <a:pt x="10607" y="8413"/>
                  <a:pt x="9510" y="9510"/>
                </a:cubicBezTo>
                <a:close/>
                <a:moveTo>
                  <a:pt x="9203" y="1952"/>
                </a:moveTo>
                <a:cubicBezTo>
                  <a:pt x="8199" y="948"/>
                  <a:pt x="6991" y="446"/>
                  <a:pt x="5577" y="446"/>
                </a:cubicBezTo>
                <a:cubicBezTo>
                  <a:pt x="4164" y="446"/>
                  <a:pt x="2956" y="948"/>
                  <a:pt x="1952" y="1952"/>
                </a:cubicBezTo>
                <a:cubicBezTo>
                  <a:pt x="948" y="2956"/>
                  <a:pt x="446" y="4164"/>
                  <a:pt x="446" y="5577"/>
                </a:cubicBezTo>
                <a:cubicBezTo>
                  <a:pt x="446" y="6990"/>
                  <a:pt x="948" y="8199"/>
                  <a:pt x="1952" y="9203"/>
                </a:cubicBezTo>
                <a:cubicBezTo>
                  <a:pt x="2956" y="10207"/>
                  <a:pt x="4164" y="10709"/>
                  <a:pt x="5577" y="10709"/>
                </a:cubicBezTo>
                <a:cubicBezTo>
                  <a:pt x="6991" y="10709"/>
                  <a:pt x="8199" y="10207"/>
                  <a:pt x="9203" y="9203"/>
                </a:cubicBezTo>
                <a:cubicBezTo>
                  <a:pt x="10207" y="8199"/>
                  <a:pt x="10709" y="6990"/>
                  <a:pt x="10709" y="5577"/>
                </a:cubicBezTo>
                <a:cubicBezTo>
                  <a:pt x="10709" y="4164"/>
                  <a:pt x="10207" y="2956"/>
                  <a:pt x="9203" y="1952"/>
                </a:cubicBezTo>
                <a:close/>
                <a:moveTo>
                  <a:pt x="8032" y="3123"/>
                </a:moveTo>
                <a:lnTo>
                  <a:pt x="2091" y="5801"/>
                </a:lnTo>
                <a:lnTo>
                  <a:pt x="5354" y="5801"/>
                </a:lnTo>
                <a:lnTo>
                  <a:pt x="5354" y="9064"/>
                </a:lnTo>
                <a:lnTo>
                  <a:pt x="8032" y="31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a:latin typeface="+mj-lt"/>
            </a:endParaRPr>
          </a:p>
        </p:txBody>
      </p:sp>
      <p:sp>
        <p:nvSpPr>
          <p:cNvPr id="53" name="任意多边形: 形状 52">
            <a:extLst>
              <a:ext uri="{FF2B5EF4-FFF2-40B4-BE49-F238E27FC236}">
                <a16:creationId xmlns:a16="http://schemas.microsoft.com/office/drawing/2014/main" id="{9C8B1C87-95E2-D3DF-D1FC-5C98C425A5E0}"/>
              </a:ext>
            </a:extLst>
          </p:cNvPr>
          <p:cNvSpPr/>
          <p:nvPr/>
        </p:nvSpPr>
        <p:spPr>
          <a:xfrm>
            <a:off x="877093" y="3915312"/>
            <a:ext cx="609686" cy="609686"/>
          </a:xfrm>
          <a:custGeom>
            <a:avLst/>
            <a:gdLst>
              <a:gd name="T0" fmla="*/ 6765 w 9582"/>
              <a:gd name="T1" fmla="*/ 4035 h 9582"/>
              <a:gd name="T2" fmla="*/ 5384 w 9582"/>
              <a:gd name="T3" fmla="*/ 4035 h 9582"/>
              <a:gd name="T4" fmla="*/ 6468 w 9582"/>
              <a:gd name="T5" fmla="*/ 3092 h 9582"/>
              <a:gd name="T6" fmla="*/ 6490 w 9582"/>
              <a:gd name="T7" fmla="*/ 2779 h 9582"/>
              <a:gd name="T8" fmla="*/ 6178 w 9582"/>
              <a:gd name="T9" fmla="*/ 2757 h 9582"/>
              <a:gd name="T10" fmla="*/ 4789 w 9582"/>
              <a:gd name="T11" fmla="*/ 3965 h 9582"/>
              <a:gd name="T12" fmla="*/ 3366 w 9582"/>
              <a:gd name="T13" fmla="*/ 2755 h 9582"/>
              <a:gd name="T14" fmla="*/ 3054 w 9582"/>
              <a:gd name="T15" fmla="*/ 2781 h 9582"/>
              <a:gd name="T16" fmla="*/ 3080 w 9582"/>
              <a:gd name="T17" fmla="*/ 3094 h 9582"/>
              <a:gd name="T18" fmla="*/ 4187 w 9582"/>
              <a:gd name="T19" fmla="*/ 4035 h 9582"/>
              <a:gd name="T20" fmla="*/ 2780 w 9582"/>
              <a:gd name="T21" fmla="*/ 4035 h 9582"/>
              <a:gd name="T22" fmla="*/ 2559 w 9582"/>
              <a:gd name="T23" fmla="*/ 4258 h 9582"/>
              <a:gd name="T24" fmla="*/ 2780 w 9582"/>
              <a:gd name="T25" fmla="*/ 4480 h 9582"/>
              <a:gd name="T26" fmla="*/ 4551 w 9582"/>
              <a:gd name="T27" fmla="*/ 4480 h 9582"/>
              <a:gd name="T28" fmla="*/ 4551 w 9582"/>
              <a:gd name="T29" fmla="*/ 7369 h 9582"/>
              <a:gd name="T30" fmla="*/ 4773 w 9582"/>
              <a:gd name="T31" fmla="*/ 7591 h 9582"/>
              <a:gd name="T32" fmla="*/ 4994 w 9582"/>
              <a:gd name="T33" fmla="*/ 7369 h 9582"/>
              <a:gd name="T34" fmla="*/ 4994 w 9582"/>
              <a:gd name="T35" fmla="*/ 4480 h 9582"/>
              <a:gd name="T36" fmla="*/ 6765 w 9582"/>
              <a:gd name="T37" fmla="*/ 4480 h 9582"/>
              <a:gd name="T38" fmla="*/ 6987 w 9582"/>
              <a:gd name="T39" fmla="*/ 4258 h 9582"/>
              <a:gd name="T40" fmla="*/ 6765 w 9582"/>
              <a:gd name="T41" fmla="*/ 4035 h 9582"/>
              <a:gd name="T42" fmla="*/ 4791 w 9582"/>
              <a:gd name="T43" fmla="*/ 0 h 9582"/>
              <a:gd name="T44" fmla="*/ 0 w 9582"/>
              <a:gd name="T45" fmla="*/ 4791 h 9582"/>
              <a:gd name="T46" fmla="*/ 4791 w 9582"/>
              <a:gd name="T47" fmla="*/ 9582 h 9582"/>
              <a:gd name="T48" fmla="*/ 9582 w 9582"/>
              <a:gd name="T49" fmla="*/ 4791 h 9582"/>
              <a:gd name="T50" fmla="*/ 4791 w 9582"/>
              <a:gd name="T51" fmla="*/ 0 h 9582"/>
              <a:gd name="T52" fmla="*/ 7843 w 9582"/>
              <a:gd name="T53" fmla="*/ 4324 h 9582"/>
              <a:gd name="T54" fmla="*/ 4978 w 9582"/>
              <a:gd name="T55" fmla="*/ 7948 h 9582"/>
              <a:gd name="T56" fmla="*/ 4804 w 9582"/>
              <a:gd name="T57" fmla="*/ 8032 h 9582"/>
              <a:gd name="T58" fmla="*/ 4631 w 9582"/>
              <a:gd name="T59" fmla="*/ 7948 h 9582"/>
              <a:gd name="T60" fmla="*/ 1739 w 9582"/>
              <a:gd name="T61" fmla="*/ 4300 h 9582"/>
              <a:gd name="T62" fmla="*/ 1718 w 9582"/>
              <a:gd name="T63" fmla="*/ 4054 h 9582"/>
              <a:gd name="T64" fmla="*/ 2642 w 9582"/>
              <a:gd name="T65" fmla="*/ 2370 h 9582"/>
              <a:gd name="T66" fmla="*/ 2836 w 9582"/>
              <a:gd name="T67" fmla="*/ 2255 h 9582"/>
              <a:gd name="T68" fmla="*/ 6948 w 9582"/>
              <a:gd name="T69" fmla="*/ 2255 h 9582"/>
              <a:gd name="T70" fmla="*/ 7152 w 9582"/>
              <a:gd name="T71" fmla="*/ 2390 h 9582"/>
              <a:gd name="T72" fmla="*/ 7874 w 9582"/>
              <a:gd name="T73" fmla="*/ 4099 h 9582"/>
              <a:gd name="T74" fmla="*/ 7843 w 9582"/>
              <a:gd name="T75" fmla="*/ 4324 h 9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82" h="9582">
                <a:moveTo>
                  <a:pt x="6765" y="4035"/>
                </a:moveTo>
                <a:lnTo>
                  <a:pt x="5384" y="4035"/>
                </a:lnTo>
                <a:lnTo>
                  <a:pt x="6468" y="3092"/>
                </a:lnTo>
                <a:cubicBezTo>
                  <a:pt x="6560" y="3012"/>
                  <a:pt x="6570" y="2871"/>
                  <a:pt x="6490" y="2779"/>
                </a:cubicBezTo>
                <a:cubicBezTo>
                  <a:pt x="6410" y="2686"/>
                  <a:pt x="6270" y="2676"/>
                  <a:pt x="6178" y="2757"/>
                </a:cubicBezTo>
                <a:lnTo>
                  <a:pt x="4789" y="3965"/>
                </a:lnTo>
                <a:lnTo>
                  <a:pt x="3366" y="2755"/>
                </a:lnTo>
                <a:cubicBezTo>
                  <a:pt x="3273" y="2675"/>
                  <a:pt x="3133" y="2687"/>
                  <a:pt x="3054" y="2781"/>
                </a:cubicBezTo>
                <a:cubicBezTo>
                  <a:pt x="2975" y="2874"/>
                  <a:pt x="2986" y="3015"/>
                  <a:pt x="3080" y="3094"/>
                </a:cubicBezTo>
                <a:lnTo>
                  <a:pt x="4187" y="4035"/>
                </a:lnTo>
                <a:lnTo>
                  <a:pt x="2780" y="4035"/>
                </a:lnTo>
                <a:cubicBezTo>
                  <a:pt x="2658" y="4035"/>
                  <a:pt x="2559" y="4135"/>
                  <a:pt x="2559" y="4258"/>
                </a:cubicBezTo>
                <a:cubicBezTo>
                  <a:pt x="2559" y="4380"/>
                  <a:pt x="2658" y="4480"/>
                  <a:pt x="2780" y="4480"/>
                </a:cubicBezTo>
                <a:lnTo>
                  <a:pt x="4551" y="4480"/>
                </a:lnTo>
                <a:lnTo>
                  <a:pt x="4551" y="7369"/>
                </a:lnTo>
                <a:cubicBezTo>
                  <a:pt x="4551" y="7492"/>
                  <a:pt x="4650" y="7591"/>
                  <a:pt x="4773" y="7591"/>
                </a:cubicBezTo>
                <a:cubicBezTo>
                  <a:pt x="4895" y="7591"/>
                  <a:pt x="4994" y="7492"/>
                  <a:pt x="4994" y="7369"/>
                </a:cubicBezTo>
                <a:lnTo>
                  <a:pt x="4994" y="4480"/>
                </a:lnTo>
                <a:lnTo>
                  <a:pt x="6765" y="4480"/>
                </a:lnTo>
                <a:cubicBezTo>
                  <a:pt x="6888" y="4480"/>
                  <a:pt x="6987" y="4380"/>
                  <a:pt x="6987" y="4258"/>
                </a:cubicBezTo>
                <a:cubicBezTo>
                  <a:pt x="6987" y="4135"/>
                  <a:pt x="6888" y="4035"/>
                  <a:pt x="6765" y="4035"/>
                </a:cubicBezTo>
                <a:close/>
                <a:moveTo>
                  <a:pt x="4791" y="0"/>
                </a:moveTo>
                <a:cubicBezTo>
                  <a:pt x="2145" y="0"/>
                  <a:pt x="0" y="2145"/>
                  <a:pt x="0" y="4791"/>
                </a:cubicBezTo>
                <a:cubicBezTo>
                  <a:pt x="0" y="7437"/>
                  <a:pt x="2145" y="9582"/>
                  <a:pt x="4791" y="9582"/>
                </a:cubicBezTo>
                <a:cubicBezTo>
                  <a:pt x="7437" y="9582"/>
                  <a:pt x="9582" y="7437"/>
                  <a:pt x="9582" y="4791"/>
                </a:cubicBezTo>
                <a:cubicBezTo>
                  <a:pt x="9582" y="2145"/>
                  <a:pt x="7437" y="0"/>
                  <a:pt x="4791" y="0"/>
                </a:cubicBezTo>
                <a:close/>
                <a:moveTo>
                  <a:pt x="7843" y="4324"/>
                </a:moveTo>
                <a:lnTo>
                  <a:pt x="4978" y="7948"/>
                </a:lnTo>
                <a:cubicBezTo>
                  <a:pt x="4935" y="8001"/>
                  <a:pt x="4872" y="8032"/>
                  <a:pt x="4804" y="8032"/>
                </a:cubicBezTo>
                <a:cubicBezTo>
                  <a:pt x="4737" y="8032"/>
                  <a:pt x="4673" y="8001"/>
                  <a:pt x="4631" y="7948"/>
                </a:cubicBezTo>
                <a:lnTo>
                  <a:pt x="1739" y="4300"/>
                </a:lnTo>
                <a:cubicBezTo>
                  <a:pt x="1683" y="4230"/>
                  <a:pt x="1675" y="4133"/>
                  <a:pt x="1718" y="4054"/>
                </a:cubicBezTo>
                <a:lnTo>
                  <a:pt x="2642" y="2370"/>
                </a:lnTo>
                <a:cubicBezTo>
                  <a:pt x="2681" y="2299"/>
                  <a:pt x="2755" y="2255"/>
                  <a:pt x="2836" y="2255"/>
                </a:cubicBezTo>
                <a:lnTo>
                  <a:pt x="6948" y="2255"/>
                </a:lnTo>
                <a:cubicBezTo>
                  <a:pt x="7037" y="2255"/>
                  <a:pt x="7117" y="2308"/>
                  <a:pt x="7152" y="2390"/>
                </a:cubicBezTo>
                <a:lnTo>
                  <a:pt x="7874" y="4099"/>
                </a:lnTo>
                <a:cubicBezTo>
                  <a:pt x="7905" y="4174"/>
                  <a:pt x="7893" y="4260"/>
                  <a:pt x="7843" y="43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a:latin typeface="+mj-lt"/>
            </a:endParaRPr>
          </a:p>
        </p:txBody>
      </p:sp>
      <p:sp>
        <p:nvSpPr>
          <p:cNvPr id="55" name="文本框 54">
            <a:extLst>
              <a:ext uri="{FF2B5EF4-FFF2-40B4-BE49-F238E27FC236}">
                <a16:creationId xmlns:a16="http://schemas.microsoft.com/office/drawing/2014/main" id="{591A4EE2-FED7-85B8-8C7C-6C1AD1AC9A7E}"/>
              </a:ext>
            </a:extLst>
          </p:cNvPr>
          <p:cNvSpPr txBox="1"/>
          <p:nvPr/>
        </p:nvSpPr>
        <p:spPr>
          <a:xfrm>
            <a:off x="1774597" y="1341764"/>
            <a:ext cx="8642807" cy="461665"/>
          </a:xfrm>
          <a:prstGeom prst="rect">
            <a:avLst/>
          </a:prstGeom>
          <a:noFill/>
        </p:spPr>
        <p:txBody>
          <a:bodyPr wrap="square">
            <a:spAutoFit/>
          </a:bodyPr>
          <a:lstStyle/>
          <a:p>
            <a:pPr algn="ctr"/>
            <a:r>
              <a:rPr lang="zh-CN" altLang="en-US" sz="2400" dirty="0">
                <a:latin typeface="+mj-ea"/>
                <a:ea typeface="+mj-ea"/>
              </a:rPr>
              <a:t>产品以生活百货、家居、化妆品、潮流饰品、文创、服饰为主</a:t>
            </a:r>
          </a:p>
        </p:txBody>
      </p:sp>
      <p:sp>
        <p:nvSpPr>
          <p:cNvPr id="8" name="任意多边形: 形状 7">
            <a:extLst>
              <a:ext uri="{FF2B5EF4-FFF2-40B4-BE49-F238E27FC236}">
                <a16:creationId xmlns:a16="http://schemas.microsoft.com/office/drawing/2014/main" id="{2BB3C14A-0A19-2182-F361-C7C6CE4360F1}"/>
              </a:ext>
            </a:extLst>
          </p:cNvPr>
          <p:cNvSpPr/>
          <p:nvPr/>
        </p:nvSpPr>
        <p:spPr>
          <a:xfrm>
            <a:off x="8266887" y="3915312"/>
            <a:ext cx="609686" cy="609686"/>
          </a:xfrm>
          <a:custGeom>
            <a:avLst/>
            <a:gdLst>
              <a:gd name="connsiteX0" fmla="*/ 0 w 609686"/>
              <a:gd name="connsiteY0" fmla="*/ 304843 h 609686"/>
              <a:gd name="connsiteX1" fmla="*/ 304843 w 609686"/>
              <a:gd name="connsiteY1" fmla="*/ 609686 h 609686"/>
              <a:gd name="connsiteX2" fmla="*/ 609686 w 609686"/>
              <a:gd name="connsiteY2" fmla="*/ 304843 h 609686"/>
              <a:gd name="connsiteX3" fmla="*/ 304843 w 609686"/>
              <a:gd name="connsiteY3" fmla="*/ 0 h 609686"/>
              <a:gd name="connsiteX4" fmla="*/ 0 w 609686"/>
              <a:gd name="connsiteY4" fmla="*/ 304843 h 60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86" h="609686">
                <a:moveTo>
                  <a:pt x="0" y="304843"/>
                </a:moveTo>
                <a:cubicBezTo>
                  <a:pt x="0" y="473203"/>
                  <a:pt x="136483" y="609686"/>
                  <a:pt x="304843" y="609686"/>
                </a:cubicBezTo>
                <a:cubicBezTo>
                  <a:pt x="473203" y="609686"/>
                  <a:pt x="609686" y="473203"/>
                  <a:pt x="609686" y="304843"/>
                </a:cubicBezTo>
                <a:cubicBezTo>
                  <a:pt x="609686" y="136483"/>
                  <a:pt x="473203" y="0"/>
                  <a:pt x="304843" y="0"/>
                </a:cubicBezTo>
                <a:cubicBezTo>
                  <a:pt x="136483" y="0"/>
                  <a:pt x="0" y="136483"/>
                  <a:pt x="0" y="304843"/>
                </a:cubicBezTo>
                <a:close/>
              </a:path>
            </a:pathLst>
          </a:custGeom>
          <a:solidFill>
            <a:schemeClr val="bg1"/>
          </a:solidFill>
          <a:ln w="595"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1789AD17-E83E-A1F0-DD37-EF2F211723A0}"/>
              </a:ext>
            </a:extLst>
          </p:cNvPr>
          <p:cNvSpPr/>
          <p:nvPr/>
        </p:nvSpPr>
        <p:spPr>
          <a:xfrm>
            <a:off x="8402728" y="4212517"/>
            <a:ext cx="336428" cy="172084"/>
          </a:xfrm>
          <a:custGeom>
            <a:avLst/>
            <a:gdLst>
              <a:gd name="connsiteX0" fmla="*/ 0 w 336428"/>
              <a:gd name="connsiteY0" fmla="*/ 106305 h 172084"/>
              <a:gd name="connsiteX1" fmla="*/ 10686 w 336428"/>
              <a:gd name="connsiteY1" fmla="*/ 131472 h 172084"/>
              <a:gd name="connsiteX2" fmla="*/ 168189 w 336428"/>
              <a:gd name="connsiteY2" fmla="*/ 172084 h 172084"/>
              <a:gd name="connsiteX3" fmla="*/ 324760 w 336428"/>
              <a:gd name="connsiteY3" fmla="*/ 132945 h 172084"/>
              <a:gd name="connsiteX4" fmla="*/ 336411 w 336428"/>
              <a:gd name="connsiteY4" fmla="*/ 107000 h 172084"/>
              <a:gd name="connsiteX5" fmla="*/ 336428 w 336428"/>
              <a:gd name="connsiteY5" fmla="*/ 101851 h 172084"/>
              <a:gd name="connsiteX6" fmla="*/ 168121 w 336428"/>
              <a:gd name="connsiteY6" fmla="*/ 0 h 172084"/>
              <a:gd name="connsiteX7" fmla="*/ 17 w 336428"/>
              <a:gd name="connsiteY7" fmla="*/ 100158 h 172084"/>
              <a:gd name="connsiteX8" fmla="*/ 17 w 336428"/>
              <a:gd name="connsiteY8" fmla="*/ 106305 h 17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428" h="172084">
                <a:moveTo>
                  <a:pt x="0" y="106305"/>
                </a:moveTo>
                <a:cubicBezTo>
                  <a:pt x="-10" y="115799"/>
                  <a:pt x="3849" y="124886"/>
                  <a:pt x="10686" y="131472"/>
                </a:cubicBezTo>
                <a:cubicBezTo>
                  <a:pt x="35192" y="155233"/>
                  <a:pt x="96551" y="172101"/>
                  <a:pt x="168189" y="172084"/>
                </a:cubicBezTo>
                <a:cubicBezTo>
                  <a:pt x="238946" y="172084"/>
                  <a:pt x="299661" y="155623"/>
                  <a:pt x="324760" y="132945"/>
                </a:cubicBezTo>
                <a:cubicBezTo>
                  <a:pt x="332135" y="126331"/>
                  <a:pt x="336367" y="116906"/>
                  <a:pt x="336411" y="107000"/>
                </a:cubicBezTo>
                <a:lnTo>
                  <a:pt x="336428" y="101851"/>
                </a:lnTo>
                <a:cubicBezTo>
                  <a:pt x="328604" y="44727"/>
                  <a:pt x="256102" y="-102"/>
                  <a:pt x="168121" y="0"/>
                </a:cubicBezTo>
                <a:cubicBezTo>
                  <a:pt x="80140" y="85"/>
                  <a:pt x="7740" y="45049"/>
                  <a:pt x="17" y="100158"/>
                </a:cubicBezTo>
                <a:lnTo>
                  <a:pt x="17" y="106305"/>
                </a:lnTo>
                <a:close/>
              </a:path>
            </a:pathLst>
          </a:custGeom>
          <a:solidFill>
            <a:schemeClr val="accent1"/>
          </a:solidFill>
          <a:ln w="595"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B989CBB4-E458-381D-2053-A8A7C9BD3D20}"/>
              </a:ext>
            </a:extLst>
          </p:cNvPr>
          <p:cNvSpPr/>
          <p:nvPr/>
        </p:nvSpPr>
        <p:spPr>
          <a:xfrm>
            <a:off x="8469140" y="4305088"/>
            <a:ext cx="204016" cy="41152"/>
          </a:xfrm>
          <a:custGeom>
            <a:avLst/>
            <a:gdLst>
              <a:gd name="connsiteX0" fmla="*/ 101793 w 204016"/>
              <a:gd name="connsiteY0" fmla="*/ 41153 h 41152"/>
              <a:gd name="connsiteX1" fmla="*/ 8224 w 204016"/>
              <a:gd name="connsiteY1" fmla="*/ 28637 h 41152"/>
              <a:gd name="connsiteX2" fmla="*/ 1684 w 204016"/>
              <a:gd name="connsiteY2" fmla="*/ 8223 h 41152"/>
              <a:gd name="connsiteX3" fmla="*/ 21264 w 204016"/>
              <a:gd name="connsiteY3" fmla="*/ 1286 h 41152"/>
              <a:gd name="connsiteX4" fmla="*/ 102047 w 204016"/>
              <a:gd name="connsiteY4" fmla="*/ 10837 h 41152"/>
              <a:gd name="connsiteX5" fmla="*/ 182712 w 204016"/>
              <a:gd name="connsiteY5" fmla="*/ 1438 h 41152"/>
              <a:gd name="connsiteX6" fmla="*/ 202705 w 204016"/>
              <a:gd name="connsiteY6" fmla="*/ 9118 h 41152"/>
              <a:gd name="connsiteX7" fmla="*/ 195025 w 204016"/>
              <a:gd name="connsiteY7" fmla="*/ 29111 h 41152"/>
              <a:gd name="connsiteX8" fmla="*/ 102047 w 204016"/>
              <a:gd name="connsiteY8" fmla="*/ 41135 h 41152"/>
              <a:gd name="connsiteX9" fmla="*/ 101793 w 204016"/>
              <a:gd name="connsiteY9" fmla="*/ 41135 h 4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016" h="41152">
                <a:moveTo>
                  <a:pt x="101793" y="41153"/>
                </a:moveTo>
                <a:cubicBezTo>
                  <a:pt x="69192" y="41153"/>
                  <a:pt x="27581" y="37867"/>
                  <a:pt x="8224" y="28637"/>
                </a:cubicBezTo>
                <a:cubicBezTo>
                  <a:pt x="781" y="24806"/>
                  <a:pt x="-2148" y="15666"/>
                  <a:pt x="1684" y="8223"/>
                </a:cubicBezTo>
                <a:cubicBezTo>
                  <a:pt x="5351" y="1099"/>
                  <a:pt x="13929" y="-1940"/>
                  <a:pt x="21264" y="1286"/>
                </a:cubicBezTo>
                <a:cubicBezTo>
                  <a:pt x="31256" y="6045"/>
                  <a:pt x="62248" y="10871"/>
                  <a:pt x="102047" y="10837"/>
                </a:cubicBezTo>
                <a:cubicBezTo>
                  <a:pt x="142981" y="10837"/>
                  <a:pt x="172551" y="5943"/>
                  <a:pt x="182712" y="1438"/>
                </a:cubicBezTo>
                <a:cubicBezTo>
                  <a:pt x="190354" y="-1962"/>
                  <a:pt x="199305" y="1477"/>
                  <a:pt x="202705" y="9118"/>
                </a:cubicBezTo>
                <a:cubicBezTo>
                  <a:pt x="206105" y="16760"/>
                  <a:pt x="202666" y="25711"/>
                  <a:pt x="195025" y="29111"/>
                </a:cubicBezTo>
                <a:cubicBezTo>
                  <a:pt x="178393" y="36512"/>
                  <a:pt x="142778" y="41135"/>
                  <a:pt x="102047" y="41135"/>
                </a:cubicBezTo>
                <a:lnTo>
                  <a:pt x="101793" y="41135"/>
                </a:lnTo>
                <a:close/>
              </a:path>
            </a:pathLst>
          </a:custGeom>
          <a:solidFill>
            <a:schemeClr val="accent1"/>
          </a:solidFill>
          <a:ln w="59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0E1DA7E0-3D1F-2D2A-3364-00370306C281}"/>
              </a:ext>
            </a:extLst>
          </p:cNvPr>
          <p:cNvSpPr/>
          <p:nvPr/>
        </p:nvSpPr>
        <p:spPr>
          <a:xfrm>
            <a:off x="8487762" y="4050808"/>
            <a:ext cx="166377" cy="176787"/>
          </a:xfrm>
          <a:custGeom>
            <a:avLst/>
            <a:gdLst>
              <a:gd name="connsiteX0" fmla="*/ 0 w 166377"/>
              <a:gd name="connsiteY0" fmla="*/ 88394 h 176787"/>
              <a:gd name="connsiteX1" fmla="*/ 41594 w 166377"/>
              <a:gd name="connsiteY1" fmla="*/ 164943 h 176787"/>
              <a:gd name="connsiteX2" fmla="*/ 124783 w 166377"/>
              <a:gd name="connsiteY2" fmla="*/ 164943 h 176787"/>
              <a:gd name="connsiteX3" fmla="*/ 166377 w 166377"/>
              <a:gd name="connsiteY3" fmla="*/ 88394 h 176787"/>
              <a:gd name="connsiteX4" fmla="*/ 124783 w 166377"/>
              <a:gd name="connsiteY4" fmla="*/ 11845 h 176787"/>
              <a:gd name="connsiteX5" fmla="*/ 41594 w 166377"/>
              <a:gd name="connsiteY5" fmla="*/ 11845 h 176787"/>
              <a:gd name="connsiteX6" fmla="*/ 0 w 166377"/>
              <a:gd name="connsiteY6" fmla="*/ 88394 h 17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7" h="176787">
                <a:moveTo>
                  <a:pt x="0" y="88394"/>
                </a:moveTo>
                <a:cubicBezTo>
                  <a:pt x="0" y="119979"/>
                  <a:pt x="15852" y="149159"/>
                  <a:pt x="41594" y="164943"/>
                </a:cubicBezTo>
                <a:cubicBezTo>
                  <a:pt x="67075" y="180736"/>
                  <a:pt x="99302" y="180736"/>
                  <a:pt x="124783" y="164943"/>
                </a:cubicBezTo>
                <a:cubicBezTo>
                  <a:pt x="150525" y="149159"/>
                  <a:pt x="166377" y="119979"/>
                  <a:pt x="166377" y="88394"/>
                </a:cubicBezTo>
                <a:cubicBezTo>
                  <a:pt x="166377" y="56809"/>
                  <a:pt x="150525" y="27629"/>
                  <a:pt x="124783" y="11845"/>
                </a:cubicBezTo>
                <a:cubicBezTo>
                  <a:pt x="99302" y="-3948"/>
                  <a:pt x="67075" y="-3948"/>
                  <a:pt x="41594" y="11845"/>
                </a:cubicBezTo>
                <a:cubicBezTo>
                  <a:pt x="15852" y="27629"/>
                  <a:pt x="0" y="56809"/>
                  <a:pt x="0" y="88394"/>
                </a:cubicBezTo>
                <a:close/>
              </a:path>
            </a:pathLst>
          </a:custGeom>
          <a:solidFill>
            <a:schemeClr val="accent1"/>
          </a:solidFill>
          <a:ln w="59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44C669E0-996E-84B8-9423-6F591A056397}"/>
              </a:ext>
            </a:extLst>
          </p:cNvPr>
          <p:cNvSpPr/>
          <p:nvPr/>
        </p:nvSpPr>
        <p:spPr>
          <a:xfrm>
            <a:off x="10680021" y="3926920"/>
            <a:ext cx="601350" cy="601350"/>
          </a:xfrm>
          <a:custGeom>
            <a:avLst/>
            <a:gdLst>
              <a:gd name="connsiteX0" fmla="*/ 0 w 601350"/>
              <a:gd name="connsiteY0" fmla="*/ 300675 h 601350"/>
              <a:gd name="connsiteX1" fmla="*/ 300675 w 601350"/>
              <a:gd name="connsiteY1" fmla="*/ 601350 h 601350"/>
              <a:gd name="connsiteX2" fmla="*/ 601350 w 601350"/>
              <a:gd name="connsiteY2" fmla="*/ 300675 h 601350"/>
              <a:gd name="connsiteX3" fmla="*/ 300675 w 601350"/>
              <a:gd name="connsiteY3" fmla="*/ 0 h 601350"/>
              <a:gd name="connsiteX4" fmla="*/ 0 w 601350"/>
              <a:gd name="connsiteY4" fmla="*/ 300675 h 60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350" h="601350">
                <a:moveTo>
                  <a:pt x="0" y="300675"/>
                </a:moveTo>
                <a:cubicBezTo>
                  <a:pt x="0" y="466734"/>
                  <a:pt x="134617" y="601350"/>
                  <a:pt x="300675" y="601350"/>
                </a:cubicBezTo>
                <a:cubicBezTo>
                  <a:pt x="466734" y="601350"/>
                  <a:pt x="601350" y="466734"/>
                  <a:pt x="601350" y="300675"/>
                </a:cubicBezTo>
                <a:cubicBezTo>
                  <a:pt x="601350" y="134617"/>
                  <a:pt x="466734" y="0"/>
                  <a:pt x="300675" y="0"/>
                </a:cubicBezTo>
                <a:cubicBezTo>
                  <a:pt x="134617" y="0"/>
                  <a:pt x="0" y="134617"/>
                  <a:pt x="0" y="300675"/>
                </a:cubicBezTo>
                <a:close/>
              </a:path>
            </a:pathLst>
          </a:custGeom>
          <a:solidFill>
            <a:schemeClr val="bg1"/>
          </a:solidFill>
          <a:ln w="59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9180503B-063C-2AC6-7D25-66E220A219FB}"/>
              </a:ext>
            </a:extLst>
          </p:cNvPr>
          <p:cNvSpPr/>
          <p:nvPr/>
        </p:nvSpPr>
        <p:spPr>
          <a:xfrm>
            <a:off x="10901522" y="4092679"/>
            <a:ext cx="158436" cy="83950"/>
          </a:xfrm>
          <a:custGeom>
            <a:avLst/>
            <a:gdLst>
              <a:gd name="connsiteX0" fmla="*/ 124663 w 158436"/>
              <a:gd name="connsiteY0" fmla="*/ 83951 h 83950"/>
              <a:gd name="connsiteX1" fmla="*/ 33686 w 158436"/>
              <a:gd name="connsiteY1" fmla="*/ 83951 h 83950"/>
              <a:gd name="connsiteX2" fmla="*/ 7012 w 158436"/>
              <a:gd name="connsiteY2" fmla="*/ 30127 h 83950"/>
              <a:gd name="connsiteX3" fmla="*/ 48690 w 158436"/>
              <a:gd name="connsiteY3" fmla="*/ 0 h 83950"/>
              <a:gd name="connsiteX4" fmla="*/ 79294 w 158436"/>
              <a:gd name="connsiteY4" fmla="*/ 52990 h 83950"/>
              <a:gd name="connsiteX5" fmla="*/ 109897 w 158436"/>
              <a:gd name="connsiteY5" fmla="*/ 0 h 83950"/>
              <a:gd name="connsiteX6" fmla="*/ 151575 w 158436"/>
              <a:gd name="connsiteY6" fmla="*/ 30127 h 83950"/>
              <a:gd name="connsiteX7" fmla="*/ 124663 w 158436"/>
              <a:gd name="connsiteY7" fmla="*/ 83951 h 8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36" h="83950">
                <a:moveTo>
                  <a:pt x="124663" y="83951"/>
                </a:moveTo>
                <a:lnTo>
                  <a:pt x="33686" y="83951"/>
                </a:lnTo>
                <a:cubicBezTo>
                  <a:pt x="5941" y="83951"/>
                  <a:pt x="-10016" y="52038"/>
                  <a:pt x="7012" y="30127"/>
                </a:cubicBezTo>
                <a:cubicBezTo>
                  <a:pt x="17610" y="16433"/>
                  <a:pt x="32019" y="5835"/>
                  <a:pt x="48690" y="0"/>
                </a:cubicBezTo>
                <a:lnTo>
                  <a:pt x="79294" y="52990"/>
                </a:lnTo>
                <a:lnTo>
                  <a:pt x="109897" y="0"/>
                </a:lnTo>
                <a:cubicBezTo>
                  <a:pt x="126568" y="5954"/>
                  <a:pt x="140977" y="16433"/>
                  <a:pt x="151575" y="30127"/>
                </a:cubicBezTo>
                <a:cubicBezTo>
                  <a:pt x="168365" y="52038"/>
                  <a:pt x="152408" y="83951"/>
                  <a:pt x="124663" y="83951"/>
                </a:cubicBezTo>
                <a:close/>
              </a:path>
            </a:pathLst>
          </a:custGeom>
          <a:solidFill>
            <a:schemeClr val="accent1"/>
          </a:solidFill>
          <a:ln w="59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625CB1F2-C03E-C5DD-C044-0CA90AC0E2FF}"/>
              </a:ext>
            </a:extLst>
          </p:cNvPr>
          <p:cNvSpPr/>
          <p:nvPr/>
        </p:nvSpPr>
        <p:spPr>
          <a:xfrm>
            <a:off x="10933303" y="3995391"/>
            <a:ext cx="94787" cy="80973"/>
          </a:xfrm>
          <a:custGeom>
            <a:avLst/>
            <a:gdLst>
              <a:gd name="connsiteX0" fmla="*/ 76330 w 94787"/>
              <a:gd name="connsiteY0" fmla="*/ 80974 h 80973"/>
              <a:gd name="connsiteX1" fmla="*/ 91453 w 94787"/>
              <a:gd name="connsiteY1" fmla="*/ 70614 h 80973"/>
              <a:gd name="connsiteX2" fmla="*/ 94787 w 94787"/>
              <a:gd name="connsiteY2" fmla="*/ 51680 h 80973"/>
              <a:gd name="connsiteX3" fmla="*/ 47394 w 94787"/>
              <a:gd name="connsiteY3" fmla="*/ 0 h 80973"/>
              <a:gd name="connsiteX4" fmla="*/ 0 w 94787"/>
              <a:gd name="connsiteY4" fmla="*/ 51680 h 80973"/>
              <a:gd name="connsiteX5" fmla="*/ 3334 w 94787"/>
              <a:gd name="connsiteY5" fmla="*/ 70614 h 80973"/>
              <a:gd name="connsiteX6" fmla="*/ 18457 w 94787"/>
              <a:gd name="connsiteY6" fmla="*/ 80974 h 80973"/>
              <a:gd name="connsiteX7" fmla="*/ 76330 w 94787"/>
              <a:gd name="connsiteY7" fmla="*/ 80974 h 8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7" h="80973">
                <a:moveTo>
                  <a:pt x="76330" y="80974"/>
                </a:moveTo>
                <a:cubicBezTo>
                  <a:pt x="82998" y="80974"/>
                  <a:pt x="89190" y="76925"/>
                  <a:pt x="91453" y="70614"/>
                </a:cubicBezTo>
                <a:cubicBezTo>
                  <a:pt x="93596" y="64779"/>
                  <a:pt x="94787" y="58349"/>
                  <a:pt x="94787" y="51680"/>
                </a:cubicBezTo>
                <a:cubicBezTo>
                  <a:pt x="94787" y="23101"/>
                  <a:pt x="73591" y="0"/>
                  <a:pt x="47394" y="0"/>
                </a:cubicBezTo>
                <a:cubicBezTo>
                  <a:pt x="21196" y="0"/>
                  <a:pt x="0" y="23101"/>
                  <a:pt x="0" y="51680"/>
                </a:cubicBezTo>
                <a:cubicBezTo>
                  <a:pt x="0" y="58349"/>
                  <a:pt x="1191" y="64779"/>
                  <a:pt x="3334" y="70614"/>
                </a:cubicBezTo>
                <a:cubicBezTo>
                  <a:pt x="5597" y="76925"/>
                  <a:pt x="11789" y="80974"/>
                  <a:pt x="18457" y="80974"/>
                </a:cubicBezTo>
                <a:lnTo>
                  <a:pt x="76330" y="80974"/>
                </a:lnTo>
                <a:close/>
              </a:path>
            </a:pathLst>
          </a:custGeom>
          <a:solidFill>
            <a:srgbClr val="324A5E"/>
          </a:solidFill>
          <a:ln w="59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51B2C62F-39B4-E75B-7C4F-BD6A93244CE1}"/>
              </a:ext>
            </a:extLst>
          </p:cNvPr>
          <p:cNvSpPr/>
          <p:nvPr/>
        </p:nvSpPr>
        <p:spPr>
          <a:xfrm>
            <a:off x="10946878" y="4028138"/>
            <a:ext cx="67637" cy="68946"/>
          </a:xfrm>
          <a:custGeom>
            <a:avLst/>
            <a:gdLst>
              <a:gd name="connsiteX0" fmla="*/ 67637 w 67637"/>
              <a:gd name="connsiteY0" fmla="*/ 25959 h 68946"/>
              <a:gd name="connsiteX1" fmla="*/ 33819 w 67637"/>
              <a:gd name="connsiteY1" fmla="*/ 68947 h 68946"/>
              <a:gd name="connsiteX2" fmla="*/ 0 w 67637"/>
              <a:gd name="connsiteY2" fmla="*/ 25959 h 68946"/>
              <a:gd name="connsiteX3" fmla="*/ 119 w 67637"/>
              <a:gd name="connsiteY3" fmla="*/ 22506 h 68946"/>
              <a:gd name="connsiteX4" fmla="*/ 34414 w 67637"/>
              <a:gd name="connsiteY4" fmla="*/ 7502 h 68946"/>
              <a:gd name="connsiteX5" fmla="*/ 41916 w 67637"/>
              <a:gd name="connsiteY5" fmla="*/ 0 h 68946"/>
              <a:gd name="connsiteX6" fmla="*/ 43226 w 67637"/>
              <a:gd name="connsiteY6" fmla="*/ 1667 h 68946"/>
              <a:gd name="connsiteX7" fmla="*/ 66684 w 67637"/>
              <a:gd name="connsiteY7" fmla="*/ 15838 h 68946"/>
              <a:gd name="connsiteX8" fmla="*/ 67637 w 67637"/>
              <a:gd name="connsiteY8" fmla="*/ 25959 h 6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37" h="68946">
                <a:moveTo>
                  <a:pt x="67637" y="25959"/>
                </a:moveTo>
                <a:cubicBezTo>
                  <a:pt x="67637" y="49656"/>
                  <a:pt x="52514" y="68947"/>
                  <a:pt x="33819" y="68947"/>
                </a:cubicBezTo>
                <a:cubicBezTo>
                  <a:pt x="15123" y="68947"/>
                  <a:pt x="0" y="49656"/>
                  <a:pt x="0" y="25959"/>
                </a:cubicBezTo>
                <a:cubicBezTo>
                  <a:pt x="0" y="24768"/>
                  <a:pt x="119" y="23578"/>
                  <a:pt x="119" y="22506"/>
                </a:cubicBezTo>
                <a:cubicBezTo>
                  <a:pt x="10003" y="22863"/>
                  <a:pt x="22863" y="17505"/>
                  <a:pt x="34414" y="7502"/>
                </a:cubicBezTo>
                <a:cubicBezTo>
                  <a:pt x="37153" y="5120"/>
                  <a:pt x="39772" y="2620"/>
                  <a:pt x="41916" y="0"/>
                </a:cubicBezTo>
                <a:cubicBezTo>
                  <a:pt x="42273" y="476"/>
                  <a:pt x="42749" y="1072"/>
                  <a:pt x="43226" y="1667"/>
                </a:cubicBezTo>
                <a:cubicBezTo>
                  <a:pt x="50609" y="10360"/>
                  <a:pt x="59659" y="15599"/>
                  <a:pt x="66684" y="15838"/>
                </a:cubicBezTo>
                <a:cubicBezTo>
                  <a:pt x="67280" y="18934"/>
                  <a:pt x="67637" y="22387"/>
                  <a:pt x="67637" y="25959"/>
                </a:cubicBezTo>
                <a:close/>
              </a:path>
            </a:pathLst>
          </a:custGeom>
          <a:solidFill>
            <a:srgbClr val="FFD05B"/>
          </a:solidFill>
          <a:ln w="59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1C0CE628-731D-3E8D-3A3C-3EF000C06FE4}"/>
              </a:ext>
            </a:extLst>
          </p:cNvPr>
          <p:cNvSpPr/>
          <p:nvPr/>
        </p:nvSpPr>
        <p:spPr>
          <a:xfrm>
            <a:off x="11012980" y="4295590"/>
            <a:ext cx="158488" cy="83950"/>
          </a:xfrm>
          <a:custGeom>
            <a:avLst/>
            <a:gdLst>
              <a:gd name="connsiteX0" fmla="*/ 124663 w 158488"/>
              <a:gd name="connsiteY0" fmla="*/ 83951 h 83950"/>
              <a:gd name="connsiteX1" fmla="*/ 33686 w 158488"/>
              <a:gd name="connsiteY1" fmla="*/ 83951 h 83950"/>
              <a:gd name="connsiteX2" fmla="*/ 7012 w 158488"/>
              <a:gd name="connsiteY2" fmla="*/ 30127 h 83950"/>
              <a:gd name="connsiteX3" fmla="*/ 48690 w 158488"/>
              <a:gd name="connsiteY3" fmla="*/ 0 h 83950"/>
              <a:gd name="connsiteX4" fmla="*/ 79294 w 158488"/>
              <a:gd name="connsiteY4" fmla="*/ 52990 h 83950"/>
              <a:gd name="connsiteX5" fmla="*/ 109897 w 158488"/>
              <a:gd name="connsiteY5" fmla="*/ 0 h 83950"/>
              <a:gd name="connsiteX6" fmla="*/ 151575 w 158488"/>
              <a:gd name="connsiteY6" fmla="*/ 30127 h 83950"/>
              <a:gd name="connsiteX7" fmla="*/ 124663 w 158488"/>
              <a:gd name="connsiteY7" fmla="*/ 83951 h 8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88" h="83950">
                <a:moveTo>
                  <a:pt x="124663" y="83951"/>
                </a:moveTo>
                <a:lnTo>
                  <a:pt x="33686" y="83951"/>
                </a:lnTo>
                <a:cubicBezTo>
                  <a:pt x="5941" y="83951"/>
                  <a:pt x="-10016" y="52038"/>
                  <a:pt x="7012" y="30127"/>
                </a:cubicBezTo>
                <a:cubicBezTo>
                  <a:pt x="17610" y="16433"/>
                  <a:pt x="32019" y="5835"/>
                  <a:pt x="48690" y="0"/>
                </a:cubicBezTo>
                <a:lnTo>
                  <a:pt x="79294" y="52990"/>
                </a:lnTo>
                <a:lnTo>
                  <a:pt x="109897" y="0"/>
                </a:lnTo>
                <a:cubicBezTo>
                  <a:pt x="126568" y="5954"/>
                  <a:pt x="140977" y="16433"/>
                  <a:pt x="151575" y="30127"/>
                </a:cubicBezTo>
                <a:cubicBezTo>
                  <a:pt x="168484" y="52038"/>
                  <a:pt x="152408" y="83951"/>
                  <a:pt x="124663" y="83951"/>
                </a:cubicBezTo>
                <a:close/>
              </a:path>
            </a:pathLst>
          </a:custGeom>
          <a:solidFill>
            <a:schemeClr val="accent1"/>
          </a:solidFill>
          <a:ln w="59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704A4FD9-AEBA-6A7F-20FC-D02BE9E72CB3}"/>
              </a:ext>
            </a:extLst>
          </p:cNvPr>
          <p:cNvSpPr/>
          <p:nvPr/>
        </p:nvSpPr>
        <p:spPr>
          <a:xfrm>
            <a:off x="11044761" y="4198302"/>
            <a:ext cx="94787" cy="80973"/>
          </a:xfrm>
          <a:custGeom>
            <a:avLst/>
            <a:gdLst>
              <a:gd name="connsiteX0" fmla="*/ 76330 w 94787"/>
              <a:gd name="connsiteY0" fmla="*/ 80974 h 80973"/>
              <a:gd name="connsiteX1" fmla="*/ 91453 w 94787"/>
              <a:gd name="connsiteY1" fmla="*/ 70614 h 80973"/>
              <a:gd name="connsiteX2" fmla="*/ 94787 w 94787"/>
              <a:gd name="connsiteY2" fmla="*/ 51680 h 80973"/>
              <a:gd name="connsiteX3" fmla="*/ 47394 w 94787"/>
              <a:gd name="connsiteY3" fmla="*/ 0 h 80973"/>
              <a:gd name="connsiteX4" fmla="*/ 0 w 94787"/>
              <a:gd name="connsiteY4" fmla="*/ 51680 h 80973"/>
              <a:gd name="connsiteX5" fmla="*/ 3334 w 94787"/>
              <a:gd name="connsiteY5" fmla="*/ 70614 h 80973"/>
              <a:gd name="connsiteX6" fmla="*/ 18457 w 94787"/>
              <a:gd name="connsiteY6" fmla="*/ 80974 h 80973"/>
              <a:gd name="connsiteX7" fmla="*/ 76330 w 94787"/>
              <a:gd name="connsiteY7" fmla="*/ 80974 h 8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7" h="80973">
                <a:moveTo>
                  <a:pt x="76330" y="80974"/>
                </a:moveTo>
                <a:cubicBezTo>
                  <a:pt x="82998" y="80974"/>
                  <a:pt x="89190" y="76925"/>
                  <a:pt x="91453" y="70614"/>
                </a:cubicBezTo>
                <a:cubicBezTo>
                  <a:pt x="93596" y="64779"/>
                  <a:pt x="94787" y="58349"/>
                  <a:pt x="94787" y="51680"/>
                </a:cubicBezTo>
                <a:cubicBezTo>
                  <a:pt x="94787" y="23101"/>
                  <a:pt x="73591" y="0"/>
                  <a:pt x="47394" y="0"/>
                </a:cubicBezTo>
                <a:cubicBezTo>
                  <a:pt x="21196" y="0"/>
                  <a:pt x="0" y="23101"/>
                  <a:pt x="0" y="51680"/>
                </a:cubicBezTo>
                <a:cubicBezTo>
                  <a:pt x="0" y="58349"/>
                  <a:pt x="1191" y="64779"/>
                  <a:pt x="3334" y="70614"/>
                </a:cubicBezTo>
                <a:cubicBezTo>
                  <a:pt x="5597" y="76925"/>
                  <a:pt x="11789" y="80974"/>
                  <a:pt x="18457" y="80974"/>
                </a:cubicBezTo>
                <a:lnTo>
                  <a:pt x="76330" y="80974"/>
                </a:lnTo>
                <a:close/>
              </a:path>
            </a:pathLst>
          </a:custGeom>
          <a:solidFill>
            <a:srgbClr val="324A5E"/>
          </a:solidFill>
          <a:ln w="59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83549A49-19F9-5053-DFFB-9DD1C70C0FD2}"/>
              </a:ext>
            </a:extLst>
          </p:cNvPr>
          <p:cNvSpPr/>
          <p:nvPr/>
        </p:nvSpPr>
        <p:spPr>
          <a:xfrm>
            <a:off x="11058336" y="4230930"/>
            <a:ext cx="67637" cy="68946"/>
          </a:xfrm>
          <a:custGeom>
            <a:avLst/>
            <a:gdLst>
              <a:gd name="connsiteX0" fmla="*/ 67637 w 67637"/>
              <a:gd name="connsiteY0" fmla="*/ 25959 h 68946"/>
              <a:gd name="connsiteX1" fmla="*/ 33819 w 67637"/>
              <a:gd name="connsiteY1" fmla="*/ 68947 h 68946"/>
              <a:gd name="connsiteX2" fmla="*/ 0 w 67637"/>
              <a:gd name="connsiteY2" fmla="*/ 25959 h 68946"/>
              <a:gd name="connsiteX3" fmla="*/ 119 w 67637"/>
              <a:gd name="connsiteY3" fmla="*/ 22506 h 68946"/>
              <a:gd name="connsiteX4" fmla="*/ 34414 w 67637"/>
              <a:gd name="connsiteY4" fmla="*/ 7502 h 68946"/>
              <a:gd name="connsiteX5" fmla="*/ 41916 w 67637"/>
              <a:gd name="connsiteY5" fmla="*/ 0 h 68946"/>
              <a:gd name="connsiteX6" fmla="*/ 43226 w 67637"/>
              <a:gd name="connsiteY6" fmla="*/ 1667 h 68946"/>
              <a:gd name="connsiteX7" fmla="*/ 66684 w 67637"/>
              <a:gd name="connsiteY7" fmla="*/ 15838 h 68946"/>
              <a:gd name="connsiteX8" fmla="*/ 67637 w 67637"/>
              <a:gd name="connsiteY8" fmla="*/ 25959 h 6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37" h="68946">
                <a:moveTo>
                  <a:pt x="67637" y="25959"/>
                </a:moveTo>
                <a:cubicBezTo>
                  <a:pt x="67637" y="49656"/>
                  <a:pt x="52514" y="68947"/>
                  <a:pt x="33819" y="68947"/>
                </a:cubicBezTo>
                <a:cubicBezTo>
                  <a:pt x="15123" y="68947"/>
                  <a:pt x="0" y="49656"/>
                  <a:pt x="0" y="25959"/>
                </a:cubicBezTo>
                <a:cubicBezTo>
                  <a:pt x="0" y="24769"/>
                  <a:pt x="119" y="23578"/>
                  <a:pt x="119" y="22506"/>
                </a:cubicBezTo>
                <a:cubicBezTo>
                  <a:pt x="10003" y="22863"/>
                  <a:pt x="22863" y="17505"/>
                  <a:pt x="34414" y="7502"/>
                </a:cubicBezTo>
                <a:cubicBezTo>
                  <a:pt x="37153" y="5120"/>
                  <a:pt x="39772" y="2620"/>
                  <a:pt x="41916" y="0"/>
                </a:cubicBezTo>
                <a:cubicBezTo>
                  <a:pt x="42273" y="476"/>
                  <a:pt x="42749" y="1072"/>
                  <a:pt x="43226" y="1667"/>
                </a:cubicBezTo>
                <a:cubicBezTo>
                  <a:pt x="50609" y="10360"/>
                  <a:pt x="59659" y="15599"/>
                  <a:pt x="66684" y="15838"/>
                </a:cubicBezTo>
                <a:cubicBezTo>
                  <a:pt x="67399" y="19053"/>
                  <a:pt x="67637" y="22506"/>
                  <a:pt x="67637" y="25959"/>
                </a:cubicBezTo>
                <a:close/>
              </a:path>
            </a:pathLst>
          </a:custGeom>
          <a:solidFill>
            <a:srgbClr val="FFD05B"/>
          </a:solidFill>
          <a:ln w="59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1DE11BF9-5413-53E0-12CC-4627830DBE6C}"/>
              </a:ext>
            </a:extLst>
          </p:cNvPr>
          <p:cNvSpPr/>
          <p:nvPr/>
        </p:nvSpPr>
        <p:spPr>
          <a:xfrm>
            <a:off x="10790064" y="4295590"/>
            <a:ext cx="158436" cy="83950"/>
          </a:xfrm>
          <a:custGeom>
            <a:avLst/>
            <a:gdLst>
              <a:gd name="connsiteX0" fmla="*/ 124663 w 158436"/>
              <a:gd name="connsiteY0" fmla="*/ 83951 h 83950"/>
              <a:gd name="connsiteX1" fmla="*/ 33686 w 158436"/>
              <a:gd name="connsiteY1" fmla="*/ 83951 h 83950"/>
              <a:gd name="connsiteX2" fmla="*/ 7012 w 158436"/>
              <a:gd name="connsiteY2" fmla="*/ 30127 h 83950"/>
              <a:gd name="connsiteX3" fmla="*/ 48690 w 158436"/>
              <a:gd name="connsiteY3" fmla="*/ 0 h 83950"/>
              <a:gd name="connsiteX4" fmla="*/ 79293 w 158436"/>
              <a:gd name="connsiteY4" fmla="*/ 52990 h 83950"/>
              <a:gd name="connsiteX5" fmla="*/ 109897 w 158436"/>
              <a:gd name="connsiteY5" fmla="*/ 0 h 83950"/>
              <a:gd name="connsiteX6" fmla="*/ 151575 w 158436"/>
              <a:gd name="connsiteY6" fmla="*/ 30127 h 83950"/>
              <a:gd name="connsiteX7" fmla="*/ 124663 w 158436"/>
              <a:gd name="connsiteY7" fmla="*/ 83951 h 8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36" h="83950">
                <a:moveTo>
                  <a:pt x="124663" y="83951"/>
                </a:moveTo>
                <a:lnTo>
                  <a:pt x="33686" y="83951"/>
                </a:lnTo>
                <a:cubicBezTo>
                  <a:pt x="5941" y="83951"/>
                  <a:pt x="-10016" y="52038"/>
                  <a:pt x="7012" y="30127"/>
                </a:cubicBezTo>
                <a:cubicBezTo>
                  <a:pt x="17610" y="16433"/>
                  <a:pt x="32019" y="5835"/>
                  <a:pt x="48690" y="0"/>
                </a:cubicBezTo>
                <a:lnTo>
                  <a:pt x="79293" y="52990"/>
                </a:lnTo>
                <a:lnTo>
                  <a:pt x="109897" y="0"/>
                </a:lnTo>
                <a:cubicBezTo>
                  <a:pt x="126568" y="5954"/>
                  <a:pt x="140977" y="16433"/>
                  <a:pt x="151575" y="30127"/>
                </a:cubicBezTo>
                <a:cubicBezTo>
                  <a:pt x="168365" y="52038"/>
                  <a:pt x="152408" y="83951"/>
                  <a:pt x="124663" y="83951"/>
                </a:cubicBezTo>
                <a:close/>
              </a:path>
            </a:pathLst>
          </a:custGeom>
          <a:solidFill>
            <a:schemeClr val="accent1"/>
          </a:solidFill>
          <a:ln w="59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F626556-E713-ABF2-8A0D-2942F53AE4CC}"/>
              </a:ext>
            </a:extLst>
          </p:cNvPr>
          <p:cNvSpPr/>
          <p:nvPr/>
        </p:nvSpPr>
        <p:spPr>
          <a:xfrm>
            <a:off x="10821845" y="4198302"/>
            <a:ext cx="94787" cy="80973"/>
          </a:xfrm>
          <a:custGeom>
            <a:avLst/>
            <a:gdLst>
              <a:gd name="connsiteX0" fmla="*/ 76330 w 94787"/>
              <a:gd name="connsiteY0" fmla="*/ 80974 h 80973"/>
              <a:gd name="connsiteX1" fmla="*/ 91453 w 94787"/>
              <a:gd name="connsiteY1" fmla="*/ 70614 h 80973"/>
              <a:gd name="connsiteX2" fmla="*/ 94787 w 94787"/>
              <a:gd name="connsiteY2" fmla="*/ 51680 h 80973"/>
              <a:gd name="connsiteX3" fmla="*/ 47394 w 94787"/>
              <a:gd name="connsiteY3" fmla="*/ 0 h 80973"/>
              <a:gd name="connsiteX4" fmla="*/ 0 w 94787"/>
              <a:gd name="connsiteY4" fmla="*/ 51680 h 80973"/>
              <a:gd name="connsiteX5" fmla="*/ 3334 w 94787"/>
              <a:gd name="connsiteY5" fmla="*/ 70614 h 80973"/>
              <a:gd name="connsiteX6" fmla="*/ 18457 w 94787"/>
              <a:gd name="connsiteY6" fmla="*/ 80974 h 80973"/>
              <a:gd name="connsiteX7" fmla="*/ 76330 w 94787"/>
              <a:gd name="connsiteY7" fmla="*/ 80974 h 8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7" h="80973">
                <a:moveTo>
                  <a:pt x="76330" y="80974"/>
                </a:moveTo>
                <a:cubicBezTo>
                  <a:pt x="82998" y="80974"/>
                  <a:pt x="89190" y="76925"/>
                  <a:pt x="91453" y="70614"/>
                </a:cubicBezTo>
                <a:cubicBezTo>
                  <a:pt x="93596" y="64779"/>
                  <a:pt x="94787" y="58349"/>
                  <a:pt x="94787" y="51680"/>
                </a:cubicBezTo>
                <a:cubicBezTo>
                  <a:pt x="94787" y="23101"/>
                  <a:pt x="73591" y="0"/>
                  <a:pt x="47394" y="0"/>
                </a:cubicBezTo>
                <a:cubicBezTo>
                  <a:pt x="21196" y="0"/>
                  <a:pt x="0" y="23101"/>
                  <a:pt x="0" y="51680"/>
                </a:cubicBezTo>
                <a:cubicBezTo>
                  <a:pt x="0" y="58349"/>
                  <a:pt x="1191" y="64779"/>
                  <a:pt x="3334" y="70614"/>
                </a:cubicBezTo>
                <a:cubicBezTo>
                  <a:pt x="5597" y="76925"/>
                  <a:pt x="11789" y="80974"/>
                  <a:pt x="18457" y="80974"/>
                </a:cubicBezTo>
                <a:lnTo>
                  <a:pt x="76330" y="80974"/>
                </a:lnTo>
                <a:close/>
              </a:path>
            </a:pathLst>
          </a:custGeom>
          <a:solidFill>
            <a:srgbClr val="324A5E"/>
          </a:solidFill>
          <a:ln w="59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101925D2-78CA-E7D9-7A0C-B40B6E1A31BA}"/>
              </a:ext>
            </a:extLst>
          </p:cNvPr>
          <p:cNvSpPr/>
          <p:nvPr/>
        </p:nvSpPr>
        <p:spPr>
          <a:xfrm>
            <a:off x="10835301" y="4230930"/>
            <a:ext cx="67637" cy="68946"/>
          </a:xfrm>
          <a:custGeom>
            <a:avLst/>
            <a:gdLst>
              <a:gd name="connsiteX0" fmla="*/ 67637 w 67637"/>
              <a:gd name="connsiteY0" fmla="*/ 25959 h 68946"/>
              <a:gd name="connsiteX1" fmla="*/ 33819 w 67637"/>
              <a:gd name="connsiteY1" fmla="*/ 68947 h 68946"/>
              <a:gd name="connsiteX2" fmla="*/ 0 w 67637"/>
              <a:gd name="connsiteY2" fmla="*/ 25959 h 68946"/>
              <a:gd name="connsiteX3" fmla="*/ 119 w 67637"/>
              <a:gd name="connsiteY3" fmla="*/ 22506 h 68946"/>
              <a:gd name="connsiteX4" fmla="*/ 34414 w 67637"/>
              <a:gd name="connsiteY4" fmla="*/ 7502 h 68946"/>
              <a:gd name="connsiteX5" fmla="*/ 41916 w 67637"/>
              <a:gd name="connsiteY5" fmla="*/ 0 h 68946"/>
              <a:gd name="connsiteX6" fmla="*/ 43226 w 67637"/>
              <a:gd name="connsiteY6" fmla="*/ 1667 h 68946"/>
              <a:gd name="connsiteX7" fmla="*/ 66684 w 67637"/>
              <a:gd name="connsiteY7" fmla="*/ 15838 h 68946"/>
              <a:gd name="connsiteX8" fmla="*/ 67637 w 67637"/>
              <a:gd name="connsiteY8" fmla="*/ 25959 h 6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37" h="68946">
                <a:moveTo>
                  <a:pt x="67637" y="25959"/>
                </a:moveTo>
                <a:cubicBezTo>
                  <a:pt x="67637" y="49656"/>
                  <a:pt x="52514" y="68947"/>
                  <a:pt x="33819" y="68947"/>
                </a:cubicBezTo>
                <a:cubicBezTo>
                  <a:pt x="15123" y="68947"/>
                  <a:pt x="0" y="49656"/>
                  <a:pt x="0" y="25959"/>
                </a:cubicBezTo>
                <a:cubicBezTo>
                  <a:pt x="0" y="24769"/>
                  <a:pt x="119" y="23578"/>
                  <a:pt x="119" y="22506"/>
                </a:cubicBezTo>
                <a:cubicBezTo>
                  <a:pt x="10003" y="22863"/>
                  <a:pt x="22863" y="17505"/>
                  <a:pt x="34414" y="7502"/>
                </a:cubicBezTo>
                <a:cubicBezTo>
                  <a:pt x="37153" y="5120"/>
                  <a:pt x="39772" y="2620"/>
                  <a:pt x="41916" y="0"/>
                </a:cubicBezTo>
                <a:cubicBezTo>
                  <a:pt x="42273" y="476"/>
                  <a:pt x="42749" y="1072"/>
                  <a:pt x="43226" y="1667"/>
                </a:cubicBezTo>
                <a:cubicBezTo>
                  <a:pt x="50609" y="10360"/>
                  <a:pt x="59659" y="15599"/>
                  <a:pt x="66684" y="15838"/>
                </a:cubicBezTo>
                <a:cubicBezTo>
                  <a:pt x="67399" y="19053"/>
                  <a:pt x="67637" y="22506"/>
                  <a:pt x="67637" y="25959"/>
                </a:cubicBezTo>
                <a:close/>
              </a:path>
            </a:pathLst>
          </a:custGeom>
          <a:solidFill>
            <a:srgbClr val="FFD05B"/>
          </a:solidFill>
          <a:ln w="59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540C27A-A295-ACF4-E7CC-4AEE189F467C}"/>
              </a:ext>
            </a:extLst>
          </p:cNvPr>
          <p:cNvSpPr/>
          <p:nvPr/>
        </p:nvSpPr>
        <p:spPr>
          <a:xfrm>
            <a:off x="10782555" y="4065171"/>
            <a:ext cx="396408" cy="112291"/>
          </a:xfrm>
          <a:custGeom>
            <a:avLst/>
            <a:gdLst>
              <a:gd name="connsiteX0" fmla="*/ 284116 w 396408"/>
              <a:gd name="connsiteY0" fmla="*/ 4644 h 112291"/>
              <a:gd name="connsiteX1" fmla="*/ 350682 w 396408"/>
              <a:gd name="connsiteY1" fmla="*/ 84784 h 112291"/>
              <a:gd name="connsiteX2" fmla="*/ 338893 w 396408"/>
              <a:gd name="connsiteY2" fmla="*/ 88833 h 112291"/>
              <a:gd name="connsiteX3" fmla="*/ 377474 w 396408"/>
              <a:gd name="connsiteY3" fmla="*/ 107767 h 112291"/>
              <a:gd name="connsiteX4" fmla="*/ 396408 w 396408"/>
              <a:gd name="connsiteY4" fmla="*/ 69185 h 112291"/>
              <a:gd name="connsiteX5" fmla="*/ 384500 w 396408"/>
              <a:gd name="connsiteY5" fmla="*/ 73234 h 112291"/>
              <a:gd name="connsiteX6" fmla="*/ 284116 w 396408"/>
              <a:gd name="connsiteY6" fmla="*/ 4644 h 112291"/>
              <a:gd name="connsiteX7" fmla="*/ 112 w 396408"/>
              <a:gd name="connsiteY7" fmla="*/ 112292 h 112291"/>
              <a:gd name="connsiteX8" fmla="*/ 80253 w 396408"/>
              <a:gd name="connsiteY8" fmla="*/ 45726 h 112291"/>
              <a:gd name="connsiteX9" fmla="*/ 84301 w 396408"/>
              <a:gd name="connsiteY9" fmla="*/ 57515 h 112291"/>
              <a:gd name="connsiteX10" fmla="*/ 103235 w 396408"/>
              <a:gd name="connsiteY10" fmla="*/ 18934 h 112291"/>
              <a:gd name="connsiteX11" fmla="*/ 64653 w 396408"/>
              <a:gd name="connsiteY11" fmla="*/ 0 h 112291"/>
              <a:gd name="connsiteX12" fmla="*/ 68702 w 396408"/>
              <a:gd name="connsiteY12" fmla="*/ 11908 h 112291"/>
              <a:gd name="connsiteX13" fmla="*/ 112 w 396408"/>
              <a:gd name="connsiteY13" fmla="*/ 112292 h 11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408" h="112291">
                <a:moveTo>
                  <a:pt x="284116" y="4644"/>
                </a:moveTo>
                <a:cubicBezTo>
                  <a:pt x="325794" y="15123"/>
                  <a:pt x="350205" y="50371"/>
                  <a:pt x="350682" y="84784"/>
                </a:cubicBezTo>
                <a:lnTo>
                  <a:pt x="338893" y="88833"/>
                </a:lnTo>
                <a:lnTo>
                  <a:pt x="377474" y="107767"/>
                </a:lnTo>
                <a:lnTo>
                  <a:pt x="396408" y="69185"/>
                </a:lnTo>
                <a:lnTo>
                  <a:pt x="384500" y="73234"/>
                </a:lnTo>
                <a:cubicBezTo>
                  <a:pt x="367472" y="28103"/>
                  <a:pt x="325080" y="2620"/>
                  <a:pt x="284116" y="4644"/>
                </a:cubicBezTo>
                <a:close/>
                <a:moveTo>
                  <a:pt x="112" y="112292"/>
                </a:moveTo>
                <a:cubicBezTo>
                  <a:pt x="10591" y="70614"/>
                  <a:pt x="45839" y="46203"/>
                  <a:pt x="80253" y="45726"/>
                </a:cubicBezTo>
                <a:lnTo>
                  <a:pt x="84301" y="57515"/>
                </a:lnTo>
                <a:lnTo>
                  <a:pt x="103235" y="18934"/>
                </a:lnTo>
                <a:lnTo>
                  <a:pt x="64653" y="0"/>
                </a:lnTo>
                <a:lnTo>
                  <a:pt x="68702" y="11908"/>
                </a:lnTo>
                <a:cubicBezTo>
                  <a:pt x="23571" y="28936"/>
                  <a:pt x="-1912" y="71209"/>
                  <a:pt x="112" y="112292"/>
                </a:cubicBezTo>
                <a:close/>
              </a:path>
            </a:pathLst>
          </a:custGeom>
          <a:solidFill>
            <a:srgbClr val="FFFFFF"/>
          </a:solidFill>
          <a:ln w="59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9FB92FD3-7693-36C5-6BFB-F94F091C4FFE}"/>
              </a:ext>
            </a:extLst>
          </p:cNvPr>
          <p:cNvSpPr/>
          <p:nvPr/>
        </p:nvSpPr>
        <p:spPr>
          <a:xfrm>
            <a:off x="10911154" y="4398474"/>
            <a:ext cx="138965" cy="54538"/>
          </a:xfrm>
          <a:custGeom>
            <a:avLst/>
            <a:gdLst>
              <a:gd name="connsiteX0" fmla="*/ 138966 w 138965"/>
              <a:gd name="connsiteY0" fmla="*/ 20720 h 54538"/>
              <a:gd name="connsiteX1" fmla="*/ 35247 w 138965"/>
              <a:gd name="connsiteY1" fmla="*/ 11193 h 54538"/>
              <a:gd name="connsiteX2" fmla="*/ 40725 w 138965"/>
              <a:gd name="connsiteY2" fmla="*/ 0 h 54538"/>
              <a:gd name="connsiteX3" fmla="*/ 0 w 138965"/>
              <a:gd name="connsiteY3" fmla="*/ 13932 h 54538"/>
              <a:gd name="connsiteX4" fmla="*/ 13932 w 138965"/>
              <a:gd name="connsiteY4" fmla="*/ 54538 h 54538"/>
              <a:gd name="connsiteX5" fmla="*/ 19529 w 138965"/>
              <a:gd name="connsiteY5" fmla="*/ 43226 h 54538"/>
              <a:gd name="connsiteX6" fmla="*/ 138966 w 138965"/>
              <a:gd name="connsiteY6" fmla="*/ 20720 h 5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965" h="54538">
                <a:moveTo>
                  <a:pt x="138966" y="20720"/>
                </a:moveTo>
                <a:cubicBezTo>
                  <a:pt x="102051" y="42749"/>
                  <a:pt x="59897" y="35009"/>
                  <a:pt x="35247" y="11193"/>
                </a:cubicBezTo>
                <a:lnTo>
                  <a:pt x="40725" y="0"/>
                </a:lnTo>
                <a:lnTo>
                  <a:pt x="0" y="13932"/>
                </a:lnTo>
                <a:lnTo>
                  <a:pt x="13932" y="54538"/>
                </a:lnTo>
                <a:lnTo>
                  <a:pt x="19529" y="43226"/>
                </a:lnTo>
                <a:cubicBezTo>
                  <a:pt x="63469" y="62874"/>
                  <a:pt x="111339" y="50966"/>
                  <a:pt x="138966" y="20720"/>
                </a:cubicBezTo>
                <a:close/>
              </a:path>
            </a:pathLst>
          </a:custGeom>
          <a:solidFill>
            <a:srgbClr val="FFFFFF"/>
          </a:solidFill>
          <a:ln w="595" cap="flat">
            <a:noFill/>
            <a:prstDash val="solid"/>
            <a:miter/>
          </a:ln>
        </p:spPr>
        <p:txBody>
          <a:bodyPr rtlCol="0" anchor="ctr"/>
          <a:lstStyle/>
          <a:p>
            <a:endParaRPr lang="zh-CN" altLang="en-US"/>
          </a:p>
        </p:txBody>
      </p:sp>
    </p:spTree>
    <p:extLst>
      <p:ext uri="{BB962C8B-B14F-4D97-AF65-F5344CB8AC3E}">
        <p14:creationId xmlns:p14="http://schemas.microsoft.com/office/powerpoint/2010/main" val="3653480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组合 52" hidden="1">
            <a:extLst>
              <a:ext uri="{FF2B5EF4-FFF2-40B4-BE49-F238E27FC236}">
                <a16:creationId xmlns:a16="http://schemas.microsoft.com/office/drawing/2014/main" id="{0E26AE7C-FB19-3651-6CFC-05E7DDEA7293}"/>
              </a:ext>
            </a:extLst>
          </p:cNvPr>
          <p:cNvGrpSpPr/>
          <p:nvPr/>
        </p:nvGrpSpPr>
        <p:grpSpPr>
          <a:xfrm>
            <a:off x="0" y="749300"/>
            <a:ext cx="12192000" cy="6108700"/>
            <a:chOff x="-5317832" y="2111850"/>
            <a:chExt cx="41147998" cy="20728305"/>
          </a:xfrm>
        </p:grpSpPr>
        <p:pic>
          <p:nvPicPr>
            <p:cNvPr id="4" name="图片 3" descr="商店的门口前有许多人&#10;&#10;中度可信度描述已自动生成" hidden="1">
              <a:extLst>
                <a:ext uri="{FF2B5EF4-FFF2-40B4-BE49-F238E27FC236}">
                  <a16:creationId xmlns:a16="http://schemas.microsoft.com/office/drawing/2014/main" id="{F3B8D201-5378-DA30-6798-417BE330B77C}"/>
                </a:ext>
              </a:extLst>
            </p:cNvPr>
            <p:cNvPicPr>
              <a:picLocks noChangeAspect="1"/>
            </p:cNvPicPr>
            <p:nvPr/>
          </p:nvPicPr>
          <p:blipFill>
            <a:blip r:embed="rId2">
              <a:extLst>
                <a:ext uri="{28A0092B-C50C-407E-A947-70E740481C1C}">
                  <a14:useLocalDpi xmlns:a14="http://schemas.microsoft.com/office/drawing/2010/main" val="0"/>
                </a:ext>
              </a:extLst>
            </a:blip>
            <a:srcRect l="12232" r="12232"/>
            <a:stretch>
              <a:fillRect/>
            </a:stretch>
          </p:blipFill>
          <p:spPr>
            <a:xfrm>
              <a:off x="-5317832" y="2111850"/>
              <a:ext cx="6858000" cy="5143500"/>
            </a:xfrm>
            <a:prstGeom prst="rect">
              <a:avLst/>
            </a:prstGeom>
          </p:spPr>
        </p:pic>
        <p:pic>
          <p:nvPicPr>
            <p:cNvPr id="6" name="图片 5" descr="小孩在商店里&#10;&#10;中度可信度描述已自动生成" hidden="1">
              <a:extLst>
                <a:ext uri="{FF2B5EF4-FFF2-40B4-BE49-F238E27FC236}">
                  <a16:creationId xmlns:a16="http://schemas.microsoft.com/office/drawing/2014/main" id="{C15FFD33-E760-53A2-EAB8-B631A4620C90}"/>
                </a:ext>
              </a:extLst>
            </p:cNvPr>
            <p:cNvPicPr>
              <a:picLocks noChangeAspect="1"/>
            </p:cNvPicPr>
            <p:nvPr/>
          </p:nvPicPr>
          <p:blipFill>
            <a:blip r:embed="rId3">
              <a:extLst>
                <a:ext uri="{28A0092B-C50C-407E-A947-70E740481C1C}">
                  <a14:useLocalDpi xmlns:a14="http://schemas.microsoft.com/office/drawing/2010/main" val="0"/>
                </a:ext>
              </a:extLst>
            </a:blip>
            <a:srcRect l="5583" r="5583"/>
            <a:stretch>
              <a:fillRect/>
            </a:stretch>
          </p:blipFill>
          <p:spPr>
            <a:xfrm>
              <a:off x="1540168" y="2111850"/>
              <a:ext cx="6858000" cy="5143500"/>
            </a:xfrm>
            <a:prstGeom prst="rect">
              <a:avLst/>
            </a:prstGeom>
          </p:spPr>
        </p:pic>
        <p:pic>
          <p:nvPicPr>
            <p:cNvPr id="8" name="图片 7" descr="商店的玻璃窗上有贴海报&#10;&#10;中度可信度描述已自动生成" hidden="1">
              <a:extLst>
                <a:ext uri="{FF2B5EF4-FFF2-40B4-BE49-F238E27FC236}">
                  <a16:creationId xmlns:a16="http://schemas.microsoft.com/office/drawing/2014/main" id="{BF61F590-819D-5B26-8B85-A2B89E83D173}"/>
                </a:ext>
              </a:extLst>
            </p:cNvPr>
            <p:cNvPicPr>
              <a:picLocks noChangeAspect="1"/>
            </p:cNvPicPr>
            <p:nvPr/>
          </p:nvPicPr>
          <p:blipFill>
            <a:blip r:embed="rId4">
              <a:extLst>
                <a:ext uri="{28A0092B-C50C-407E-A947-70E740481C1C}">
                  <a14:useLocalDpi xmlns:a14="http://schemas.microsoft.com/office/drawing/2010/main" val="0"/>
                </a:ext>
              </a:extLst>
            </a:blip>
            <a:srcRect l="5549" r="5549"/>
            <a:stretch>
              <a:fillRect/>
            </a:stretch>
          </p:blipFill>
          <p:spPr>
            <a:xfrm>
              <a:off x="8398168" y="2111850"/>
              <a:ext cx="6858000" cy="5143500"/>
            </a:xfrm>
            <a:prstGeom prst="rect">
              <a:avLst/>
            </a:prstGeom>
          </p:spPr>
        </p:pic>
        <p:pic>
          <p:nvPicPr>
            <p:cNvPr id="10" name="图片 9" descr="建筑的摆设布局&#10;&#10;中度可信度描述已自动生成" hidden="1">
              <a:extLst>
                <a:ext uri="{FF2B5EF4-FFF2-40B4-BE49-F238E27FC236}">
                  <a16:creationId xmlns:a16="http://schemas.microsoft.com/office/drawing/2014/main" id="{092CC09F-A7F8-1E3B-BA68-C4EF17E782A8}"/>
                </a:ext>
              </a:extLst>
            </p:cNvPr>
            <p:cNvPicPr>
              <a:picLocks noChangeAspect="1"/>
            </p:cNvPicPr>
            <p:nvPr/>
          </p:nvPicPr>
          <p:blipFill>
            <a:blip r:embed="rId5">
              <a:extLst>
                <a:ext uri="{28A0092B-C50C-407E-A947-70E740481C1C}">
                  <a14:useLocalDpi xmlns:a14="http://schemas.microsoft.com/office/drawing/2010/main" val="0"/>
                </a:ext>
              </a:extLst>
            </a:blip>
            <a:srcRect l="5556" r="5556"/>
            <a:stretch>
              <a:fillRect/>
            </a:stretch>
          </p:blipFill>
          <p:spPr>
            <a:xfrm>
              <a:off x="15256168" y="2111850"/>
              <a:ext cx="6858000" cy="5143500"/>
            </a:xfrm>
            <a:prstGeom prst="rect">
              <a:avLst/>
            </a:prstGeom>
          </p:spPr>
        </p:pic>
        <p:pic>
          <p:nvPicPr>
            <p:cNvPr id="12" name="图片 11" descr="图片包含 桌子, 游戏机, 粉色, 大&#10;&#10;描述已自动生成" hidden="1">
              <a:extLst>
                <a:ext uri="{FF2B5EF4-FFF2-40B4-BE49-F238E27FC236}">
                  <a16:creationId xmlns:a16="http://schemas.microsoft.com/office/drawing/2014/main" id="{99081D0D-3EC6-4889-9BBE-36E4D405C0CD}"/>
                </a:ext>
              </a:extLst>
            </p:cNvPr>
            <p:cNvPicPr>
              <a:picLocks noChangeAspect="1"/>
            </p:cNvPicPr>
            <p:nvPr/>
          </p:nvPicPr>
          <p:blipFill>
            <a:blip r:embed="rId6">
              <a:extLst>
                <a:ext uri="{28A0092B-C50C-407E-A947-70E740481C1C}">
                  <a14:useLocalDpi xmlns:a14="http://schemas.microsoft.com/office/drawing/2010/main" val="0"/>
                </a:ext>
              </a:extLst>
            </a:blip>
            <a:srcRect l="5573" r="5573"/>
            <a:stretch>
              <a:fillRect/>
            </a:stretch>
          </p:blipFill>
          <p:spPr>
            <a:xfrm>
              <a:off x="22114168" y="2111850"/>
              <a:ext cx="6858000" cy="5143500"/>
            </a:xfrm>
            <a:prstGeom prst="rect">
              <a:avLst/>
            </a:prstGeom>
          </p:spPr>
        </p:pic>
        <p:pic>
          <p:nvPicPr>
            <p:cNvPr id="14" name="图片 13" descr="文本&#10;&#10;中度可信度描述已自动生成" hidden="1">
              <a:extLst>
                <a:ext uri="{FF2B5EF4-FFF2-40B4-BE49-F238E27FC236}">
                  <a16:creationId xmlns:a16="http://schemas.microsoft.com/office/drawing/2014/main" id="{8538AC11-8112-2402-87F2-5E7E6C62B0AD}"/>
                </a:ext>
              </a:extLst>
            </p:cNvPr>
            <p:cNvPicPr>
              <a:picLocks noChangeAspect="1"/>
            </p:cNvPicPr>
            <p:nvPr/>
          </p:nvPicPr>
          <p:blipFill>
            <a:blip r:embed="rId7">
              <a:extLst>
                <a:ext uri="{28A0092B-C50C-407E-A947-70E740481C1C}">
                  <a14:useLocalDpi xmlns:a14="http://schemas.microsoft.com/office/drawing/2010/main" val="0"/>
                </a:ext>
              </a:extLst>
            </a:blip>
            <a:srcRect l="5556" r="5556"/>
            <a:stretch>
              <a:fillRect/>
            </a:stretch>
          </p:blipFill>
          <p:spPr>
            <a:xfrm>
              <a:off x="28972166" y="2111850"/>
              <a:ext cx="6858000" cy="5143500"/>
            </a:xfrm>
            <a:prstGeom prst="rect">
              <a:avLst/>
            </a:prstGeom>
          </p:spPr>
        </p:pic>
        <p:pic>
          <p:nvPicPr>
            <p:cNvPr id="16" name="图片 15" descr="图示&#10;&#10;中度可信度描述已自动生成" hidden="1">
              <a:extLst>
                <a:ext uri="{FF2B5EF4-FFF2-40B4-BE49-F238E27FC236}">
                  <a16:creationId xmlns:a16="http://schemas.microsoft.com/office/drawing/2014/main" id="{61A2728E-F6FC-41EE-8CA6-07DDA60B5C86}"/>
                </a:ext>
              </a:extLst>
            </p:cNvPr>
            <p:cNvPicPr>
              <a:picLocks noChangeAspect="1"/>
            </p:cNvPicPr>
            <p:nvPr/>
          </p:nvPicPr>
          <p:blipFill>
            <a:blip r:embed="rId8">
              <a:extLst>
                <a:ext uri="{28A0092B-C50C-407E-A947-70E740481C1C}">
                  <a14:useLocalDpi xmlns:a14="http://schemas.microsoft.com/office/drawing/2010/main" val="0"/>
                </a:ext>
              </a:extLst>
            </a:blip>
            <a:srcRect l="5563" r="5563"/>
            <a:stretch>
              <a:fillRect/>
            </a:stretch>
          </p:blipFill>
          <p:spPr>
            <a:xfrm>
              <a:off x="-5317832" y="7306785"/>
              <a:ext cx="6858000" cy="5143500"/>
            </a:xfrm>
            <a:prstGeom prst="rect">
              <a:avLst/>
            </a:prstGeom>
          </p:spPr>
        </p:pic>
        <p:pic>
          <p:nvPicPr>
            <p:cNvPr id="18" name="图片 17" descr="城市街道与高楼大厦的海报&#10;&#10;描述已自动生成" hidden="1">
              <a:extLst>
                <a:ext uri="{FF2B5EF4-FFF2-40B4-BE49-F238E27FC236}">
                  <a16:creationId xmlns:a16="http://schemas.microsoft.com/office/drawing/2014/main" id="{F55F8443-48B6-C417-1700-7F34EDCA0E6F}"/>
                </a:ext>
              </a:extLst>
            </p:cNvPr>
            <p:cNvPicPr>
              <a:picLocks noChangeAspect="1"/>
            </p:cNvPicPr>
            <p:nvPr/>
          </p:nvPicPr>
          <p:blipFill>
            <a:blip r:embed="rId9">
              <a:extLst>
                <a:ext uri="{28A0092B-C50C-407E-A947-70E740481C1C}">
                  <a14:useLocalDpi xmlns:a14="http://schemas.microsoft.com/office/drawing/2010/main" val="0"/>
                </a:ext>
              </a:extLst>
            </a:blip>
            <a:srcRect l="5556" r="5556"/>
            <a:stretch>
              <a:fillRect/>
            </a:stretch>
          </p:blipFill>
          <p:spPr>
            <a:xfrm>
              <a:off x="1540168" y="7306785"/>
              <a:ext cx="6858000" cy="5143500"/>
            </a:xfrm>
            <a:prstGeom prst="rect">
              <a:avLst/>
            </a:prstGeom>
          </p:spPr>
        </p:pic>
        <p:pic>
          <p:nvPicPr>
            <p:cNvPr id="20" name="图片 19" descr="商店的门口前有许多人&#10;&#10;中度可信度描述已自动生成" hidden="1">
              <a:extLst>
                <a:ext uri="{FF2B5EF4-FFF2-40B4-BE49-F238E27FC236}">
                  <a16:creationId xmlns:a16="http://schemas.microsoft.com/office/drawing/2014/main" id="{5F82DC2F-D1B7-3377-D47F-5F8AB525F28C}"/>
                </a:ext>
              </a:extLst>
            </p:cNvPr>
            <p:cNvPicPr>
              <a:picLocks noChangeAspect="1"/>
            </p:cNvPicPr>
            <p:nvPr/>
          </p:nvPicPr>
          <p:blipFill>
            <a:blip r:embed="rId10">
              <a:extLst>
                <a:ext uri="{28A0092B-C50C-407E-A947-70E740481C1C}">
                  <a14:useLocalDpi xmlns:a14="http://schemas.microsoft.com/office/drawing/2010/main" val="0"/>
                </a:ext>
              </a:extLst>
            </a:blip>
            <a:srcRect l="5" r="5"/>
            <a:stretch>
              <a:fillRect/>
            </a:stretch>
          </p:blipFill>
          <p:spPr>
            <a:xfrm>
              <a:off x="8398168" y="7306785"/>
              <a:ext cx="6858000" cy="5143500"/>
            </a:xfrm>
            <a:prstGeom prst="rect">
              <a:avLst/>
            </a:prstGeom>
          </p:spPr>
        </p:pic>
        <p:pic>
          <p:nvPicPr>
            <p:cNvPr id="22" name="图片 21" descr="建筑的摆设布局&#10;&#10;描述已自动生成" hidden="1">
              <a:extLst>
                <a:ext uri="{FF2B5EF4-FFF2-40B4-BE49-F238E27FC236}">
                  <a16:creationId xmlns:a16="http://schemas.microsoft.com/office/drawing/2014/main" id="{C5C65480-13B6-65FB-3C62-384E7CF81B7D}"/>
                </a:ext>
              </a:extLst>
            </p:cNvPr>
            <p:cNvPicPr>
              <a:picLocks noChangeAspect="1"/>
            </p:cNvPicPr>
            <p:nvPr/>
          </p:nvPicPr>
          <p:blipFill>
            <a:blip r:embed="rId11">
              <a:extLst>
                <a:ext uri="{28A0092B-C50C-407E-A947-70E740481C1C}">
                  <a14:useLocalDpi xmlns:a14="http://schemas.microsoft.com/office/drawing/2010/main" val="0"/>
                </a:ext>
              </a:extLst>
            </a:blip>
            <a:srcRect l="12500" r="12500"/>
            <a:stretch>
              <a:fillRect/>
            </a:stretch>
          </p:blipFill>
          <p:spPr>
            <a:xfrm>
              <a:off x="15256168" y="7306785"/>
              <a:ext cx="6858000" cy="5143500"/>
            </a:xfrm>
            <a:prstGeom prst="rect">
              <a:avLst/>
            </a:prstGeom>
          </p:spPr>
        </p:pic>
        <p:pic>
          <p:nvPicPr>
            <p:cNvPr id="24" name="图片 23" descr="商店的玻璃窗&#10;&#10;描述已自动生成" hidden="1">
              <a:extLst>
                <a:ext uri="{FF2B5EF4-FFF2-40B4-BE49-F238E27FC236}">
                  <a16:creationId xmlns:a16="http://schemas.microsoft.com/office/drawing/2014/main" id="{B87E809B-A3E3-6C1D-7F7F-FF45039A31B7}"/>
                </a:ext>
              </a:extLst>
            </p:cNvPr>
            <p:cNvPicPr>
              <a:picLocks noChangeAspect="1"/>
            </p:cNvPicPr>
            <p:nvPr/>
          </p:nvPicPr>
          <p:blipFill>
            <a:blip r:embed="rId12">
              <a:extLst>
                <a:ext uri="{28A0092B-C50C-407E-A947-70E740481C1C}">
                  <a14:useLocalDpi xmlns:a14="http://schemas.microsoft.com/office/drawing/2010/main" val="0"/>
                </a:ext>
              </a:extLst>
            </a:blip>
            <a:srcRect l="12500" r="12500"/>
            <a:stretch>
              <a:fillRect/>
            </a:stretch>
          </p:blipFill>
          <p:spPr>
            <a:xfrm>
              <a:off x="22114168" y="7306785"/>
              <a:ext cx="6858000" cy="5143500"/>
            </a:xfrm>
            <a:prstGeom prst="rect">
              <a:avLst/>
            </a:prstGeom>
          </p:spPr>
        </p:pic>
        <p:pic>
          <p:nvPicPr>
            <p:cNvPr id="26" name="图片 25" descr="电脑游戏的截图&#10;&#10;中度可信度描述已自动生成" hidden="1">
              <a:extLst>
                <a:ext uri="{FF2B5EF4-FFF2-40B4-BE49-F238E27FC236}">
                  <a16:creationId xmlns:a16="http://schemas.microsoft.com/office/drawing/2014/main" id="{D0249AC7-6D7A-2DC7-83B8-88AB3CF03685}"/>
                </a:ext>
              </a:extLst>
            </p:cNvPr>
            <p:cNvPicPr>
              <a:picLocks noChangeAspect="1"/>
            </p:cNvPicPr>
            <p:nvPr/>
          </p:nvPicPr>
          <p:blipFill>
            <a:blip r:embed="rId13">
              <a:extLst>
                <a:ext uri="{28A0092B-C50C-407E-A947-70E740481C1C}">
                  <a14:useLocalDpi xmlns:a14="http://schemas.microsoft.com/office/drawing/2010/main" val="0"/>
                </a:ext>
              </a:extLst>
            </a:blip>
            <a:srcRect l="5556" r="5556"/>
            <a:stretch>
              <a:fillRect/>
            </a:stretch>
          </p:blipFill>
          <p:spPr>
            <a:xfrm>
              <a:off x="28972166" y="7306785"/>
              <a:ext cx="6858000" cy="5143500"/>
            </a:xfrm>
            <a:prstGeom prst="rect">
              <a:avLst/>
            </a:prstGeom>
          </p:spPr>
        </p:pic>
        <p:pic>
          <p:nvPicPr>
            <p:cNvPr id="28" name="图片 27" descr="一群人在商店里&#10;&#10;描述已自动生成" hidden="1">
              <a:extLst>
                <a:ext uri="{FF2B5EF4-FFF2-40B4-BE49-F238E27FC236}">
                  <a16:creationId xmlns:a16="http://schemas.microsoft.com/office/drawing/2014/main" id="{52555EE4-04CD-1126-5C99-971E437F6085}"/>
                </a:ext>
              </a:extLst>
            </p:cNvPr>
            <p:cNvPicPr>
              <a:picLocks noChangeAspect="1"/>
            </p:cNvPicPr>
            <p:nvPr/>
          </p:nvPicPr>
          <p:blipFill>
            <a:blip r:embed="rId14">
              <a:extLst>
                <a:ext uri="{28A0092B-C50C-407E-A947-70E740481C1C}">
                  <a14:useLocalDpi xmlns:a14="http://schemas.microsoft.com/office/drawing/2010/main" val="0"/>
                </a:ext>
              </a:extLst>
            </a:blip>
            <a:srcRect l="5550" r="5550"/>
            <a:stretch>
              <a:fillRect/>
            </a:stretch>
          </p:blipFill>
          <p:spPr>
            <a:xfrm>
              <a:off x="-5317832" y="12501720"/>
              <a:ext cx="6858000" cy="5143500"/>
            </a:xfrm>
            <a:prstGeom prst="rect">
              <a:avLst/>
            </a:prstGeom>
          </p:spPr>
        </p:pic>
        <p:pic>
          <p:nvPicPr>
            <p:cNvPr id="30" name="图片 29" descr="图形用户界面, 应用程序&#10;&#10;描述已自动生成" hidden="1">
              <a:extLst>
                <a:ext uri="{FF2B5EF4-FFF2-40B4-BE49-F238E27FC236}">
                  <a16:creationId xmlns:a16="http://schemas.microsoft.com/office/drawing/2014/main" id="{D35C3D38-F460-2286-FD31-F37A418E68E0}"/>
                </a:ext>
              </a:extLst>
            </p:cNvPr>
            <p:cNvPicPr>
              <a:picLocks noChangeAspect="1"/>
            </p:cNvPicPr>
            <p:nvPr/>
          </p:nvPicPr>
          <p:blipFill>
            <a:blip r:embed="rId15">
              <a:extLst>
                <a:ext uri="{28A0092B-C50C-407E-A947-70E740481C1C}">
                  <a14:useLocalDpi xmlns:a14="http://schemas.microsoft.com/office/drawing/2010/main" val="0"/>
                </a:ext>
              </a:extLst>
            </a:blip>
            <a:srcRect l="5565" r="5565"/>
            <a:stretch>
              <a:fillRect/>
            </a:stretch>
          </p:blipFill>
          <p:spPr>
            <a:xfrm>
              <a:off x="1540168" y="12501720"/>
              <a:ext cx="6858000" cy="5143500"/>
            </a:xfrm>
            <a:prstGeom prst="rect">
              <a:avLst/>
            </a:prstGeom>
          </p:spPr>
        </p:pic>
        <p:pic>
          <p:nvPicPr>
            <p:cNvPr id="32" name="图片 31" descr="一群人站在台上&#10;&#10;低可信度描述已自动生成" hidden="1">
              <a:extLst>
                <a:ext uri="{FF2B5EF4-FFF2-40B4-BE49-F238E27FC236}">
                  <a16:creationId xmlns:a16="http://schemas.microsoft.com/office/drawing/2014/main" id="{338A1979-B09C-D348-CED1-183E5F36B478}"/>
                </a:ext>
              </a:extLst>
            </p:cNvPr>
            <p:cNvPicPr>
              <a:picLocks noChangeAspect="1"/>
            </p:cNvPicPr>
            <p:nvPr/>
          </p:nvPicPr>
          <p:blipFill>
            <a:blip r:embed="rId16">
              <a:extLst>
                <a:ext uri="{28A0092B-C50C-407E-A947-70E740481C1C}">
                  <a14:useLocalDpi xmlns:a14="http://schemas.microsoft.com/office/drawing/2010/main" val="0"/>
                </a:ext>
              </a:extLst>
            </a:blip>
            <a:srcRect l="17755" r="17755"/>
            <a:stretch>
              <a:fillRect/>
            </a:stretch>
          </p:blipFill>
          <p:spPr>
            <a:xfrm>
              <a:off x="8398168" y="12501720"/>
              <a:ext cx="6858000" cy="5143500"/>
            </a:xfrm>
            <a:prstGeom prst="rect">
              <a:avLst/>
            </a:prstGeom>
          </p:spPr>
        </p:pic>
        <p:pic>
          <p:nvPicPr>
            <p:cNvPr id="34" name="图片 33" descr="日历&#10;&#10;描述已自动生成" hidden="1">
              <a:extLst>
                <a:ext uri="{FF2B5EF4-FFF2-40B4-BE49-F238E27FC236}">
                  <a16:creationId xmlns:a16="http://schemas.microsoft.com/office/drawing/2014/main" id="{A4A9D3DF-DBDC-84FB-64F1-555C366CC6A4}"/>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a:xfrm>
              <a:off x="15256168" y="12501720"/>
              <a:ext cx="6858000" cy="5143500"/>
            </a:xfrm>
            <a:prstGeom prst="rect">
              <a:avLst/>
            </a:prstGeom>
          </p:spPr>
        </p:pic>
        <p:pic>
          <p:nvPicPr>
            <p:cNvPr id="36" name="图片 35" descr="许多人站在建筑前&#10;&#10;描述已自动生成" hidden="1">
              <a:extLst>
                <a:ext uri="{FF2B5EF4-FFF2-40B4-BE49-F238E27FC236}">
                  <a16:creationId xmlns:a16="http://schemas.microsoft.com/office/drawing/2014/main" id="{E72DCEB8-EE3C-075D-F0AC-F92EA53AFDFA}"/>
                </a:ext>
              </a:extLst>
            </p:cNvPr>
            <p:cNvPicPr>
              <a:picLocks noChangeAspect="1"/>
            </p:cNvPicPr>
            <p:nvPr/>
          </p:nvPicPr>
          <p:blipFill>
            <a:blip r:embed="rId18">
              <a:extLst>
                <a:ext uri="{28A0092B-C50C-407E-A947-70E740481C1C}">
                  <a14:useLocalDpi xmlns:a14="http://schemas.microsoft.com/office/drawing/2010/main" val="0"/>
                </a:ext>
              </a:extLst>
            </a:blip>
            <a:srcRect l="5563" r="5563"/>
            <a:stretch>
              <a:fillRect/>
            </a:stretch>
          </p:blipFill>
          <p:spPr>
            <a:xfrm>
              <a:off x="22114168" y="12501720"/>
              <a:ext cx="6858000" cy="5143500"/>
            </a:xfrm>
            <a:prstGeom prst="rect">
              <a:avLst/>
            </a:prstGeom>
          </p:spPr>
        </p:pic>
        <p:pic>
          <p:nvPicPr>
            <p:cNvPr id="38" name="图片 37" descr="图片包含 人&#10;&#10;描述已自动生成" hidden="1">
              <a:extLst>
                <a:ext uri="{FF2B5EF4-FFF2-40B4-BE49-F238E27FC236}">
                  <a16:creationId xmlns:a16="http://schemas.microsoft.com/office/drawing/2014/main" id="{349D77DC-D59A-5A50-5DC5-F7CD4BECD4A2}"/>
                </a:ext>
              </a:extLst>
            </p:cNvPr>
            <p:cNvPicPr>
              <a:picLocks noChangeAspect="1"/>
            </p:cNvPicPr>
            <p:nvPr/>
          </p:nvPicPr>
          <p:blipFill>
            <a:blip r:embed="rId19">
              <a:extLst>
                <a:ext uri="{28A0092B-C50C-407E-A947-70E740481C1C}">
                  <a14:useLocalDpi xmlns:a14="http://schemas.microsoft.com/office/drawing/2010/main" val="0"/>
                </a:ext>
              </a:extLst>
            </a:blip>
            <a:srcRect l="5542" r="5542"/>
            <a:stretch>
              <a:fillRect/>
            </a:stretch>
          </p:blipFill>
          <p:spPr>
            <a:xfrm>
              <a:off x="28972166" y="12501720"/>
              <a:ext cx="6858000" cy="5143500"/>
            </a:xfrm>
            <a:prstGeom prst="rect">
              <a:avLst/>
            </a:prstGeom>
          </p:spPr>
        </p:pic>
        <p:pic>
          <p:nvPicPr>
            <p:cNvPr id="40" name="图片 39" descr="图片包含 桌子, 室内, 粉色, 项目&#10;&#10;描述已自动生成" hidden="1">
              <a:extLst>
                <a:ext uri="{FF2B5EF4-FFF2-40B4-BE49-F238E27FC236}">
                  <a16:creationId xmlns:a16="http://schemas.microsoft.com/office/drawing/2014/main" id="{3E47E383-A804-D03E-C451-DEA794C330FC}"/>
                </a:ext>
              </a:extLst>
            </p:cNvPr>
            <p:cNvPicPr>
              <a:picLocks noChangeAspect="1"/>
            </p:cNvPicPr>
            <p:nvPr/>
          </p:nvPicPr>
          <p:blipFill>
            <a:blip r:embed="rId20">
              <a:extLst>
                <a:ext uri="{28A0092B-C50C-407E-A947-70E740481C1C}">
                  <a14:useLocalDpi xmlns:a14="http://schemas.microsoft.com/office/drawing/2010/main" val="0"/>
                </a:ext>
              </a:extLst>
            </a:blip>
            <a:srcRect l="5567" r="5567"/>
            <a:stretch>
              <a:fillRect/>
            </a:stretch>
          </p:blipFill>
          <p:spPr>
            <a:xfrm>
              <a:off x="-5317832" y="17696655"/>
              <a:ext cx="6858000" cy="5143500"/>
            </a:xfrm>
            <a:prstGeom prst="rect">
              <a:avLst/>
            </a:prstGeom>
          </p:spPr>
        </p:pic>
        <p:pic>
          <p:nvPicPr>
            <p:cNvPr id="42" name="图片 41" descr="图片包含 桌子, 蛋糕, 书, 游戏机&#10;&#10;描述已自动生成" hidden="1">
              <a:extLst>
                <a:ext uri="{FF2B5EF4-FFF2-40B4-BE49-F238E27FC236}">
                  <a16:creationId xmlns:a16="http://schemas.microsoft.com/office/drawing/2014/main" id="{E9E4CEE1-4D67-EBC2-A7B4-E3262353C3D6}"/>
                </a:ext>
              </a:extLst>
            </p:cNvPr>
            <p:cNvPicPr>
              <a:picLocks noChangeAspect="1"/>
            </p:cNvPicPr>
            <p:nvPr/>
          </p:nvPicPr>
          <p:blipFill>
            <a:blip r:embed="rId21">
              <a:extLst>
                <a:ext uri="{28A0092B-C50C-407E-A947-70E740481C1C}">
                  <a14:useLocalDpi xmlns:a14="http://schemas.microsoft.com/office/drawing/2010/main" val="0"/>
                </a:ext>
              </a:extLst>
            </a:blip>
            <a:srcRect l="4944" r="4944"/>
            <a:stretch>
              <a:fillRect/>
            </a:stretch>
          </p:blipFill>
          <p:spPr>
            <a:xfrm>
              <a:off x="1540168" y="17696655"/>
              <a:ext cx="6858000" cy="5143500"/>
            </a:xfrm>
            <a:prstGeom prst="rect">
              <a:avLst/>
            </a:prstGeom>
          </p:spPr>
        </p:pic>
        <p:pic>
          <p:nvPicPr>
            <p:cNvPr id="44" name="图片 43" descr="一群人站在商店门口&#10;&#10;描述已自动生成" hidden="1">
              <a:extLst>
                <a:ext uri="{FF2B5EF4-FFF2-40B4-BE49-F238E27FC236}">
                  <a16:creationId xmlns:a16="http://schemas.microsoft.com/office/drawing/2014/main" id="{9A672E5A-2CA6-D559-A191-91AD87C927EF}"/>
                </a:ext>
              </a:extLst>
            </p:cNvPr>
            <p:cNvPicPr>
              <a:picLocks noChangeAspect="1"/>
            </p:cNvPicPr>
            <p:nvPr/>
          </p:nvPicPr>
          <p:blipFill>
            <a:blip r:embed="rId22">
              <a:extLst>
                <a:ext uri="{28A0092B-C50C-407E-A947-70E740481C1C}">
                  <a14:useLocalDpi xmlns:a14="http://schemas.microsoft.com/office/drawing/2010/main" val="0"/>
                </a:ext>
              </a:extLst>
            </a:blip>
            <a:srcRect l="5556" r="5556"/>
            <a:stretch>
              <a:fillRect/>
            </a:stretch>
          </p:blipFill>
          <p:spPr>
            <a:xfrm>
              <a:off x="8398168" y="17696655"/>
              <a:ext cx="6858000" cy="5143500"/>
            </a:xfrm>
            <a:prstGeom prst="rect">
              <a:avLst/>
            </a:prstGeom>
          </p:spPr>
        </p:pic>
        <p:pic>
          <p:nvPicPr>
            <p:cNvPr id="46" name="图片 45" descr="夜晚建筑亮着灯的商店&#10;&#10;中度可信度描述已自动生成" hidden="1">
              <a:extLst>
                <a:ext uri="{FF2B5EF4-FFF2-40B4-BE49-F238E27FC236}">
                  <a16:creationId xmlns:a16="http://schemas.microsoft.com/office/drawing/2014/main" id="{CCE5012B-18CE-D467-DDEB-D0C87917C95F}"/>
                </a:ext>
              </a:extLst>
            </p:cNvPr>
            <p:cNvPicPr>
              <a:picLocks noChangeAspect="1"/>
            </p:cNvPicPr>
            <p:nvPr/>
          </p:nvPicPr>
          <p:blipFill>
            <a:blip r:embed="rId23">
              <a:extLst>
                <a:ext uri="{28A0092B-C50C-407E-A947-70E740481C1C}">
                  <a14:useLocalDpi xmlns:a14="http://schemas.microsoft.com/office/drawing/2010/main" val="0"/>
                </a:ext>
              </a:extLst>
            </a:blip>
            <a:srcRect l="5546" r="5546"/>
            <a:stretch>
              <a:fillRect/>
            </a:stretch>
          </p:blipFill>
          <p:spPr>
            <a:xfrm>
              <a:off x="15256168" y="17696655"/>
              <a:ext cx="6858000" cy="5143500"/>
            </a:xfrm>
            <a:prstGeom prst="rect">
              <a:avLst/>
            </a:prstGeom>
          </p:spPr>
        </p:pic>
        <p:pic>
          <p:nvPicPr>
            <p:cNvPr id="48" name="图片 47" descr="图片包含 室内, 桌子, 柜台, 厨房&#10;&#10;描述已自动生成" hidden="1">
              <a:extLst>
                <a:ext uri="{FF2B5EF4-FFF2-40B4-BE49-F238E27FC236}">
                  <a16:creationId xmlns:a16="http://schemas.microsoft.com/office/drawing/2014/main" id="{B6CE833A-AE2C-CF24-6EE3-E0D2BFA376C3}"/>
                </a:ext>
              </a:extLst>
            </p:cNvPr>
            <p:cNvPicPr>
              <a:picLocks noChangeAspect="1"/>
            </p:cNvPicPr>
            <p:nvPr/>
          </p:nvPicPr>
          <p:blipFill>
            <a:blip r:embed="rId24">
              <a:extLst>
                <a:ext uri="{28A0092B-C50C-407E-A947-70E740481C1C}">
                  <a14:useLocalDpi xmlns:a14="http://schemas.microsoft.com/office/drawing/2010/main" val="0"/>
                </a:ext>
              </a:extLst>
            </a:blip>
            <a:srcRect l="5556" r="5556"/>
            <a:stretch>
              <a:fillRect/>
            </a:stretch>
          </p:blipFill>
          <p:spPr>
            <a:xfrm>
              <a:off x="22114168" y="17696655"/>
              <a:ext cx="6858000" cy="5143500"/>
            </a:xfrm>
            <a:prstGeom prst="rect">
              <a:avLst/>
            </a:prstGeom>
          </p:spPr>
        </p:pic>
        <p:pic>
          <p:nvPicPr>
            <p:cNvPr id="50" name="图片 49" descr="图片包含 地图&#10;&#10;描述已自动生成" hidden="1">
              <a:extLst>
                <a:ext uri="{FF2B5EF4-FFF2-40B4-BE49-F238E27FC236}">
                  <a16:creationId xmlns:a16="http://schemas.microsoft.com/office/drawing/2014/main" id="{44C78993-72B4-3ECA-22DD-347F1AF8789A}"/>
                </a:ext>
              </a:extLst>
            </p:cNvPr>
            <p:cNvPicPr>
              <a:picLocks noChangeAspect="1"/>
            </p:cNvPicPr>
            <p:nvPr/>
          </p:nvPicPr>
          <p:blipFill>
            <a:blip r:embed="rId25">
              <a:extLst>
                <a:ext uri="{28A0092B-C50C-407E-A947-70E740481C1C}">
                  <a14:useLocalDpi xmlns:a14="http://schemas.microsoft.com/office/drawing/2010/main" val="0"/>
                </a:ext>
              </a:extLst>
            </a:blip>
            <a:srcRect l="9022" r="9022"/>
            <a:stretch>
              <a:fillRect/>
            </a:stretch>
          </p:blipFill>
          <p:spPr>
            <a:xfrm>
              <a:off x="28972166" y="17696655"/>
              <a:ext cx="6858000" cy="5143500"/>
            </a:xfrm>
            <a:prstGeom prst="rect">
              <a:avLst/>
            </a:prstGeom>
          </p:spPr>
        </p:pic>
      </p:grpSp>
      <p:sp>
        <p:nvSpPr>
          <p:cNvPr id="54" name="文本占位符 53">
            <a:extLst>
              <a:ext uri="{FF2B5EF4-FFF2-40B4-BE49-F238E27FC236}">
                <a16:creationId xmlns:a16="http://schemas.microsoft.com/office/drawing/2014/main" id="{AE24443A-1C7D-67A6-503D-967342F37DFD}"/>
              </a:ext>
            </a:extLst>
          </p:cNvPr>
          <p:cNvSpPr>
            <a:spLocks noGrp="1"/>
          </p:cNvSpPr>
          <p:nvPr>
            <p:ph type="body" sz="quarter" idx="10"/>
          </p:nvPr>
        </p:nvSpPr>
        <p:spPr/>
        <p:txBody>
          <a:bodyPr/>
          <a:lstStyle/>
          <a:p>
            <a:r>
              <a:rPr lang="zh-CN" altLang="en-US" dirty="0"/>
              <a:t>发展历程</a:t>
            </a:r>
          </a:p>
        </p:txBody>
      </p:sp>
      <p:sp>
        <p:nvSpPr>
          <p:cNvPr id="55" name="矩形 54" hidden="1">
            <a:extLst>
              <a:ext uri="{FF2B5EF4-FFF2-40B4-BE49-F238E27FC236}">
                <a16:creationId xmlns:a16="http://schemas.microsoft.com/office/drawing/2014/main" id="{91D7A19A-7A1B-9630-A39E-ACB20B0FA4C7}"/>
              </a:ext>
            </a:extLst>
          </p:cNvPr>
          <p:cNvSpPr/>
          <p:nvPr/>
        </p:nvSpPr>
        <p:spPr>
          <a:xfrm>
            <a:off x="0" y="749300"/>
            <a:ext cx="12192000" cy="6108700"/>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任意多边形: 形状 4">
            <a:extLst>
              <a:ext uri="{FF2B5EF4-FFF2-40B4-BE49-F238E27FC236}">
                <a16:creationId xmlns:a16="http://schemas.microsoft.com/office/drawing/2014/main" id="{0C04CC36-7374-E4DB-6397-33AAA1CDE785}"/>
              </a:ext>
            </a:extLst>
          </p:cNvPr>
          <p:cNvSpPr/>
          <p:nvPr/>
        </p:nvSpPr>
        <p:spPr>
          <a:xfrm>
            <a:off x="-284103" y="2673752"/>
            <a:ext cx="12622716" cy="1817314"/>
          </a:xfrm>
          <a:custGeom>
            <a:avLst/>
            <a:gdLst>
              <a:gd name="connsiteX0" fmla="*/ 110483 w 12622716"/>
              <a:gd name="connsiteY0" fmla="*/ 1805651 h 1817314"/>
              <a:gd name="connsiteX1" fmla="*/ 168356 w 12622716"/>
              <a:gd name="connsiteY1" fmla="*/ 1794076 h 1817314"/>
              <a:gd name="connsiteX2" fmla="*/ 3802807 w 12622716"/>
              <a:gd name="connsiteY2" fmla="*/ 1354238 h 1817314"/>
              <a:gd name="connsiteX3" fmla="*/ 7113166 w 12622716"/>
              <a:gd name="connsiteY3" fmla="*/ 729205 h 1817314"/>
              <a:gd name="connsiteX4" fmla="*/ 10203607 w 12622716"/>
              <a:gd name="connsiteY4" fmla="*/ 335666 h 1817314"/>
              <a:gd name="connsiteX5" fmla="*/ 12622716 w 12622716"/>
              <a:gd name="connsiteY5" fmla="*/ 0 h 18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2716" h="1817314">
                <a:moveTo>
                  <a:pt x="110483" y="1805651"/>
                </a:moveTo>
                <a:cubicBezTo>
                  <a:pt x="-168274" y="1837481"/>
                  <a:pt x="168356" y="1794076"/>
                  <a:pt x="168356" y="1794076"/>
                </a:cubicBezTo>
                <a:cubicBezTo>
                  <a:pt x="783743" y="1718841"/>
                  <a:pt x="2645339" y="1531716"/>
                  <a:pt x="3802807" y="1354238"/>
                </a:cubicBezTo>
                <a:cubicBezTo>
                  <a:pt x="4960275" y="1176760"/>
                  <a:pt x="6046366" y="898967"/>
                  <a:pt x="7113166" y="729205"/>
                </a:cubicBezTo>
                <a:cubicBezTo>
                  <a:pt x="8179966" y="559443"/>
                  <a:pt x="10203607" y="335666"/>
                  <a:pt x="10203607" y="335666"/>
                </a:cubicBezTo>
                <a:lnTo>
                  <a:pt x="12622716" y="0"/>
                </a:lnTo>
              </a:path>
            </a:pathLst>
          </a:cu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BBA9CC2-FE7C-DCDB-A66B-17740F2553CE}"/>
              </a:ext>
            </a:extLst>
          </p:cNvPr>
          <p:cNvSpPr txBox="1"/>
          <p:nvPr/>
        </p:nvSpPr>
        <p:spPr>
          <a:xfrm>
            <a:off x="528389" y="2504471"/>
            <a:ext cx="1327608" cy="401777"/>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2013</a:t>
            </a:r>
            <a:r>
              <a:rPr lang="zh-CN" altLang="en-US" dirty="0">
                <a:solidFill>
                  <a:schemeClr val="accent1"/>
                </a:solidFill>
                <a:latin typeface="+mj-ea"/>
                <a:ea typeface="+mj-ea"/>
              </a:rPr>
              <a:t>年</a:t>
            </a:r>
            <a:r>
              <a:rPr lang="en-US" altLang="zh-CN" dirty="0">
                <a:solidFill>
                  <a:schemeClr val="accent1"/>
                </a:solidFill>
                <a:latin typeface="+mj-ea"/>
                <a:ea typeface="+mj-ea"/>
              </a:rPr>
              <a:t>7</a:t>
            </a:r>
            <a:r>
              <a:rPr lang="zh-CN" altLang="en-US" dirty="0">
                <a:solidFill>
                  <a:schemeClr val="accent1"/>
                </a:solidFill>
                <a:latin typeface="+mj-ea"/>
                <a:ea typeface="+mj-ea"/>
              </a:rPr>
              <a:t>月</a:t>
            </a:r>
          </a:p>
        </p:txBody>
      </p:sp>
      <p:sp>
        <p:nvSpPr>
          <p:cNvPr id="9" name="文本框 8">
            <a:extLst>
              <a:ext uri="{FF2B5EF4-FFF2-40B4-BE49-F238E27FC236}">
                <a16:creationId xmlns:a16="http://schemas.microsoft.com/office/drawing/2014/main" id="{386099B4-D007-4E9F-4F46-0CD60714505F}"/>
              </a:ext>
            </a:extLst>
          </p:cNvPr>
          <p:cNvSpPr txBox="1"/>
          <p:nvPr/>
        </p:nvSpPr>
        <p:spPr>
          <a:xfrm>
            <a:off x="528389" y="2911634"/>
            <a:ext cx="1938574" cy="963084"/>
          </a:xfrm>
          <a:prstGeom prst="rect">
            <a:avLst/>
          </a:prstGeom>
          <a:noFill/>
        </p:spPr>
        <p:txBody>
          <a:bodyPr wrap="square">
            <a:spAutoFit/>
          </a:bodyPr>
          <a:lstStyle/>
          <a:p>
            <a:pPr algn="just">
              <a:lnSpc>
                <a:spcPct val="120000"/>
              </a:lnSpc>
            </a:pPr>
            <a:r>
              <a:rPr lang="zh-CN" altLang="en-US" sz="1600" dirty="0"/>
              <a:t>日本设计师三宅顺也与叶国富在广州共同创办名创优品。</a:t>
            </a:r>
          </a:p>
        </p:txBody>
      </p:sp>
      <p:sp>
        <p:nvSpPr>
          <p:cNvPr id="11" name="文本框 10">
            <a:extLst>
              <a:ext uri="{FF2B5EF4-FFF2-40B4-BE49-F238E27FC236}">
                <a16:creationId xmlns:a16="http://schemas.microsoft.com/office/drawing/2014/main" id="{ED224D3B-00DC-4278-2AB7-A3EFEA3C16FD}"/>
              </a:ext>
            </a:extLst>
          </p:cNvPr>
          <p:cNvSpPr txBox="1"/>
          <p:nvPr/>
        </p:nvSpPr>
        <p:spPr>
          <a:xfrm>
            <a:off x="528389" y="4892443"/>
            <a:ext cx="960519" cy="401777"/>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2014</a:t>
            </a:r>
            <a:r>
              <a:rPr lang="zh-CN" altLang="en-US" dirty="0">
                <a:solidFill>
                  <a:schemeClr val="accent1"/>
                </a:solidFill>
                <a:latin typeface="+mj-ea"/>
                <a:ea typeface="+mj-ea"/>
              </a:rPr>
              <a:t>年</a:t>
            </a:r>
          </a:p>
        </p:txBody>
      </p:sp>
      <p:sp>
        <p:nvSpPr>
          <p:cNvPr id="13" name="文本框 12">
            <a:extLst>
              <a:ext uri="{FF2B5EF4-FFF2-40B4-BE49-F238E27FC236}">
                <a16:creationId xmlns:a16="http://schemas.microsoft.com/office/drawing/2014/main" id="{D798B2D4-1DC2-B037-294A-100D7F04FA96}"/>
              </a:ext>
            </a:extLst>
          </p:cNvPr>
          <p:cNvSpPr txBox="1"/>
          <p:nvPr/>
        </p:nvSpPr>
        <p:spPr>
          <a:xfrm>
            <a:off x="528389" y="5743570"/>
            <a:ext cx="1896896" cy="667619"/>
          </a:xfrm>
          <a:prstGeom prst="rect">
            <a:avLst/>
          </a:prstGeom>
          <a:noFill/>
        </p:spPr>
        <p:txBody>
          <a:bodyPr wrap="square">
            <a:spAutoFit/>
          </a:bodyPr>
          <a:lstStyle/>
          <a:p>
            <a:pPr algn="just">
              <a:lnSpc>
                <a:spcPct val="120000"/>
              </a:lnSpc>
            </a:pPr>
            <a:r>
              <a:rPr lang="zh-CN" altLang="en-US" sz="1600" dirty="0"/>
              <a:t>开放加盟，年底门店总数为</a:t>
            </a:r>
            <a:r>
              <a:rPr lang="en-US" altLang="zh-CN" sz="1600" dirty="0"/>
              <a:t>373</a:t>
            </a:r>
            <a:r>
              <a:rPr lang="zh-CN" altLang="en-US" sz="1600" dirty="0"/>
              <a:t>家。</a:t>
            </a:r>
          </a:p>
        </p:txBody>
      </p:sp>
      <p:sp>
        <p:nvSpPr>
          <p:cNvPr id="15" name="文本框 14">
            <a:extLst>
              <a:ext uri="{FF2B5EF4-FFF2-40B4-BE49-F238E27FC236}">
                <a16:creationId xmlns:a16="http://schemas.microsoft.com/office/drawing/2014/main" id="{280DB99F-6C44-A294-9686-D5174989B607}"/>
              </a:ext>
            </a:extLst>
          </p:cNvPr>
          <p:cNvSpPr txBox="1"/>
          <p:nvPr/>
        </p:nvSpPr>
        <p:spPr>
          <a:xfrm>
            <a:off x="3417538" y="2120877"/>
            <a:ext cx="960519" cy="401777"/>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2015</a:t>
            </a:r>
            <a:r>
              <a:rPr lang="zh-CN" altLang="en-US" dirty="0">
                <a:solidFill>
                  <a:schemeClr val="accent1"/>
                </a:solidFill>
                <a:latin typeface="+mj-ea"/>
                <a:ea typeface="+mj-ea"/>
              </a:rPr>
              <a:t>年</a:t>
            </a:r>
          </a:p>
        </p:txBody>
      </p:sp>
      <p:sp>
        <p:nvSpPr>
          <p:cNvPr id="17" name="文本框 16">
            <a:extLst>
              <a:ext uri="{FF2B5EF4-FFF2-40B4-BE49-F238E27FC236}">
                <a16:creationId xmlns:a16="http://schemas.microsoft.com/office/drawing/2014/main" id="{187D8118-CEB0-595F-6F04-089CE269DEA9}"/>
              </a:ext>
            </a:extLst>
          </p:cNvPr>
          <p:cNvSpPr txBox="1"/>
          <p:nvPr/>
        </p:nvSpPr>
        <p:spPr>
          <a:xfrm>
            <a:off x="3417538" y="2528040"/>
            <a:ext cx="2880320" cy="963084"/>
          </a:xfrm>
          <a:prstGeom prst="rect">
            <a:avLst/>
          </a:prstGeom>
          <a:noFill/>
        </p:spPr>
        <p:txBody>
          <a:bodyPr wrap="square">
            <a:spAutoFit/>
          </a:bodyPr>
          <a:lstStyle/>
          <a:p>
            <a:pPr algn="just">
              <a:lnSpc>
                <a:spcPct val="120000"/>
              </a:lnSpc>
            </a:pPr>
            <a:r>
              <a:rPr lang="zh-CN" altLang="en-US" sz="1600" dirty="0"/>
              <a:t>门店总数超过</a:t>
            </a:r>
            <a:r>
              <a:rPr lang="en-US" altLang="zh-CN" sz="1600" dirty="0"/>
              <a:t>1000</a:t>
            </a:r>
            <a:r>
              <a:rPr lang="zh-CN" altLang="en-US" sz="1600" dirty="0"/>
              <a:t>家。品牌全面升级为“日本快时尚设计师品牌”开始了全球化战略。</a:t>
            </a:r>
          </a:p>
        </p:txBody>
      </p:sp>
      <p:sp>
        <p:nvSpPr>
          <p:cNvPr id="19" name="文本框 18">
            <a:extLst>
              <a:ext uri="{FF2B5EF4-FFF2-40B4-BE49-F238E27FC236}">
                <a16:creationId xmlns:a16="http://schemas.microsoft.com/office/drawing/2014/main" id="{3D289F04-E961-1320-819E-3C3CA498C693}"/>
              </a:ext>
            </a:extLst>
          </p:cNvPr>
          <p:cNvSpPr txBox="1"/>
          <p:nvPr/>
        </p:nvSpPr>
        <p:spPr>
          <a:xfrm>
            <a:off x="3417538" y="4940416"/>
            <a:ext cx="960519" cy="401777"/>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2018</a:t>
            </a:r>
            <a:r>
              <a:rPr lang="zh-CN" altLang="en-US" dirty="0">
                <a:solidFill>
                  <a:schemeClr val="accent1"/>
                </a:solidFill>
                <a:latin typeface="+mj-ea"/>
                <a:ea typeface="+mj-ea"/>
              </a:rPr>
              <a:t>年</a:t>
            </a:r>
          </a:p>
        </p:txBody>
      </p:sp>
      <p:sp>
        <p:nvSpPr>
          <p:cNvPr id="21" name="文本框 20">
            <a:extLst>
              <a:ext uri="{FF2B5EF4-FFF2-40B4-BE49-F238E27FC236}">
                <a16:creationId xmlns:a16="http://schemas.microsoft.com/office/drawing/2014/main" id="{57B726BA-6392-9573-9A2D-AA988AD668A4}"/>
              </a:ext>
            </a:extLst>
          </p:cNvPr>
          <p:cNvSpPr txBox="1"/>
          <p:nvPr/>
        </p:nvSpPr>
        <p:spPr>
          <a:xfrm>
            <a:off x="3417538" y="5347579"/>
            <a:ext cx="2880320" cy="667619"/>
          </a:xfrm>
          <a:prstGeom prst="rect">
            <a:avLst/>
          </a:prstGeom>
          <a:noFill/>
        </p:spPr>
        <p:txBody>
          <a:bodyPr wrap="square">
            <a:spAutoFit/>
          </a:bodyPr>
          <a:lstStyle/>
          <a:p>
            <a:pPr algn="just">
              <a:lnSpc>
                <a:spcPct val="120000"/>
              </a:lnSpc>
            </a:pPr>
            <a:r>
              <a:rPr lang="zh-CN" altLang="en-US" sz="1600" dirty="0"/>
              <a:t>门店总数超过</a:t>
            </a:r>
            <a:r>
              <a:rPr lang="en-US" altLang="zh-CN" sz="1600" dirty="0"/>
              <a:t>3000</a:t>
            </a:r>
            <a:r>
              <a:rPr lang="zh-CN" altLang="en-US" sz="1600" dirty="0"/>
              <a:t>家，海外门店数量超过</a:t>
            </a:r>
            <a:r>
              <a:rPr lang="en-US" altLang="zh-CN" sz="1600" dirty="0"/>
              <a:t>1,000</a:t>
            </a:r>
            <a:r>
              <a:rPr lang="zh-CN" altLang="en-US" sz="1600" dirty="0"/>
              <a:t>家。</a:t>
            </a:r>
          </a:p>
        </p:txBody>
      </p:sp>
      <p:sp>
        <p:nvSpPr>
          <p:cNvPr id="23" name="文本框 22">
            <a:extLst>
              <a:ext uri="{FF2B5EF4-FFF2-40B4-BE49-F238E27FC236}">
                <a16:creationId xmlns:a16="http://schemas.microsoft.com/office/drawing/2014/main" id="{8FB73549-9BCE-C84C-9CF7-5F6D9B7EBD4A}"/>
              </a:ext>
            </a:extLst>
          </p:cNvPr>
          <p:cNvSpPr txBox="1"/>
          <p:nvPr/>
        </p:nvSpPr>
        <p:spPr>
          <a:xfrm>
            <a:off x="6381689" y="1502211"/>
            <a:ext cx="960519" cy="401777"/>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2019</a:t>
            </a:r>
            <a:r>
              <a:rPr lang="zh-CN" altLang="en-US" dirty="0">
                <a:solidFill>
                  <a:schemeClr val="accent1"/>
                </a:solidFill>
                <a:latin typeface="+mj-ea"/>
                <a:ea typeface="+mj-ea"/>
              </a:rPr>
              <a:t>年</a:t>
            </a:r>
          </a:p>
        </p:txBody>
      </p:sp>
      <p:sp>
        <p:nvSpPr>
          <p:cNvPr id="25" name="文本框 24">
            <a:extLst>
              <a:ext uri="{FF2B5EF4-FFF2-40B4-BE49-F238E27FC236}">
                <a16:creationId xmlns:a16="http://schemas.microsoft.com/office/drawing/2014/main" id="{240FE2AE-E5AE-E3A3-FD64-CEB9CF1885C3}"/>
              </a:ext>
            </a:extLst>
          </p:cNvPr>
          <p:cNvSpPr txBox="1"/>
          <p:nvPr/>
        </p:nvSpPr>
        <p:spPr>
          <a:xfrm>
            <a:off x="6381689" y="1909374"/>
            <a:ext cx="2322502" cy="963084"/>
          </a:xfrm>
          <a:prstGeom prst="rect">
            <a:avLst/>
          </a:prstGeom>
          <a:noFill/>
        </p:spPr>
        <p:txBody>
          <a:bodyPr wrap="square">
            <a:spAutoFit/>
          </a:bodyPr>
          <a:lstStyle/>
          <a:p>
            <a:pPr algn="just">
              <a:lnSpc>
                <a:spcPct val="120000"/>
              </a:lnSpc>
            </a:pPr>
            <a:r>
              <a:rPr lang="zh-CN" altLang="en-US" sz="1600"/>
              <a:t>门</a:t>
            </a:r>
            <a:r>
              <a:rPr lang="zh-CN" altLang="en-US" sz="1600" dirty="0"/>
              <a:t>店突破</a:t>
            </a:r>
            <a:r>
              <a:rPr lang="en-US" altLang="zh-CN" sz="1600" dirty="0"/>
              <a:t>4000</a:t>
            </a:r>
            <a:r>
              <a:rPr lang="zh-CN" altLang="en-US" sz="1600" dirty="0"/>
              <a:t>家，海外超过</a:t>
            </a:r>
            <a:r>
              <a:rPr lang="en-US" altLang="zh-CN" sz="1600" dirty="0"/>
              <a:t>1600</a:t>
            </a:r>
            <a:r>
              <a:rPr lang="zh-CN" altLang="en-US" sz="1600" dirty="0"/>
              <a:t>家，布局超</a:t>
            </a:r>
            <a:r>
              <a:rPr lang="en-US" altLang="zh-CN" sz="1600" dirty="0"/>
              <a:t>70</a:t>
            </a:r>
            <a:r>
              <a:rPr lang="zh-CN" altLang="en-US" sz="1600" dirty="0"/>
              <a:t>个城市和</a:t>
            </a:r>
            <a:r>
              <a:rPr lang="zh-CN" altLang="en-US" sz="1600"/>
              <a:t>地区。</a:t>
            </a:r>
            <a:endParaRPr lang="zh-CN" altLang="en-US" sz="1600" dirty="0"/>
          </a:p>
        </p:txBody>
      </p:sp>
      <p:sp>
        <p:nvSpPr>
          <p:cNvPr id="27" name="文本框 26">
            <a:extLst>
              <a:ext uri="{FF2B5EF4-FFF2-40B4-BE49-F238E27FC236}">
                <a16:creationId xmlns:a16="http://schemas.microsoft.com/office/drawing/2014/main" id="{C75539B5-B927-640A-30F6-4963109C9261}"/>
              </a:ext>
            </a:extLst>
          </p:cNvPr>
          <p:cNvSpPr txBox="1"/>
          <p:nvPr/>
        </p:nvSpPr>
        <p:spPr>
          <a:xfrm>
            <a:off x="6381689" y="4121237"/>
            <a:ext cx="979755" cy="407163"/>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2020</a:t>
            </a:r>
            <a:r>
              <a:rPr lang="zh-CN" altLang="en-US" dirty="0">
                <a:solidFill>
                  <a:schemeClr val="accent1"/>
                </a:solidFill>
                <a:latin typeface="+mj-ea"/>
                <a:ea typeface="+mj-ea"/>
              </a:rPr>
              <a:t>年</a:t>
            </a:r>
          </a:p>
        </p:txBody>
      </p:sp>
      <p:sp>
        <p:nvSpPr>
          <p:cNvPr id="29" name="文本框 28">
            <a:extLst>
              <a:ext uri="{FF2B5EF4-FFF2-40B4-BE49-F238E27FC236}">
                <a16:creationId xmlns:a16="http://schemas.microsoft.com/office/drawing/2014/main" id="{0BE35F85-46B9-F0E2-4513-20CDA839B7E0}"/>
              </a:ext>
            </a:extLst>
          </p:cNvPr>
          <p:cNvSpPr txBox="1"/>
          <p:nvPr/>
        </p:nvSpPr>
        <p:spPr>
          <a:xfrm>
            <a:off x="6381689" y="4528400"/>
            <a:ext cx="2322503" cy="963084"/>
          </a:xfrm>
          <a:prstGeom prst="rect">
            <a:avLst/>
          </a:prstGeom>
          <a:noFill/>
        </p:spPr>
        <p:txBody>
          <a:bodyPr wrap="square">
            <a:spAutoFit/>
          </a:bodyPr>
          <a:lstStyle/>
          <a:p>
            <a:pPr algn="just">
              <a:lnSpc>
                <a:spcPct val="120000"/>
              </a:lnSpc>
            </a:pPr>
            <a:r>
              <a:rPr lang="zh-CN" altLang="en-US" sz="1600" dirty="0"/>
              <a:t>门店</a:t>
            </a:r>
            <a:r>
              <a:rPr lang="en-US" altLang="zh-CN" sz="1600" dirty="0"/>
              <a:t>4200</a:t>
            </a:r>
            <a:r>
              <a:rPr lang="zh-CN" altLang="en-US" sz="1600" dirty="0"/>
              <a:t>家，在纽交所敲钟上市，推出潮玩品牌</a:t>
            </a:r>
            <a:r>
              <a:rPr lang="en-US" altLang="zh-CN" sz="1600" dirty="0"/>
              <a:t>TOPTOY</a:t>
            </a:r>
            <a:r>
              <a:rPr lang="zh-CN" altLang="en-US" sz="1600" dirty="0"/>
              <a:t>。</a:t>
            </a:r>
          </a:p>
        </p:txBody>
      </p:sp>
      <p:sp>
        <p:nvSpPr>
          <p:cNvPr id="31" name="文本框 30">
            <a:extLst>
              <a:ext uri="{FF2B5EF4-FFF2-40B4-BE49-F238E27FC236}">
                <a16:creationId xmlns:a16="http://schemas.microsoft.com/office/drawing/2014/main" id="{EE2FA4A2-F187-E58C-13E5-C4247792616E}"/>
              </a:ext>
            </a:extLst>
          </p:cNvPr>
          <p:cNvSpPr txBox="1"/>
          <p:nvPr/>
        </p:nvSpPr>
        <p:spPr>
          <a:xfrm>
            <a:off x="9093931" y="1049072"/>
            <a:ext cx="979755" cy="407163"/>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2022</a:t>
            </a:r>
            <a:r>
              <a:rPr lang="zh-CN" altLang="en-US" dirty="0">
                <a:solidFill>
                  <a:schemeClr val="accent1"/>
                </a:solidFill>
                <a:latin typeface="+mj-ea"/>
                <a:ea typeface="+mj-ea"/>
              </a:rPr>
              <a:t>年</a:t>
            </a:r>
          </a:p>
        </p:txBody>
      </p:sp>
      <p:sp>
        <p:nvSpPr>
          <p:cNvPr id="33" name="文本框 32">
            <a:extLst>
              <a:ext uri="{FF2B5EF4-FFF2-40B4-BE49-F238E27FC236}">
                <a16:creationId xmlns:a16="http://schemas.microsoft.com/office/drawing/2014/main" id="{C8CE57F5-A73F-505E-E704-74AF6B13B71B}"/>
              </a:ext>
            </a:extLst>
          </p:cNvPr>
          <p:cNvSpPr txBox="1"/>
          <p:nvPr/>
        </p:nvSpPr>
        <p:spPr>
          <a:xfrm>
            <a:off x="9093931" y="1456235"/>
            <a:ext cx="2476886" cy="963084"/>
          </a:xfrm>
          <a:prstGeom prst="rect">
            <a:avLst/>
          </a:prstGeom>
          <a:noFill/>
        </p:spPr>
        <p:txBody>
          <a:bodyPr wrap="square">
            <a:spAutoFit/>
          </a:bodyPr>
          <a:lstStyle/>
          <a:p>
            <a:pPr algn="just">
              <a:lnSpc>
                <a:spcPct val="120000"/>
              </a:lnSpc>
            </a:pPr>
            <a:r>
              <a:rPr lang="zh-CN" altLang="en-US" sz="1600" dirty="0"/>
              <a:t>门店超</a:t>
            </a:r>
            <a:r>
              <a:rPr lang="en-US" altLang="zh-CN" sz="1600" dirty="0"/>
              <a:t>5000</a:t>
            </a:r>
            <a:r>
              <a:rPr lang="zh-CN" altLang="en-US" sz="1600" dirty="0"/>
              <a:t>家，在港交所挂牌上市，成功进入全球</a:t>
            </a:r>
            <a:r>
              <a:rPr lang="en-US" altLang="zh-CN" sz="1600" dirty="0"/>
              <a:t>100</a:t>
            </a:r>
            <a:r>
              <a:rPr lang="zh-CN" altLang="en-US" sz="1600" dirty="0"/>
              <a:t>个国家和地区。</a:t>
            </a:r>
          </a:p>
        </p:txBody>
      </p:sp>
      <p:sp>
        <p:nvSpPr>
          <p:cNvPr id="35" name="文本框 34">
            <a:extLst>
              <a:ext uri="{FF2B5EF4-FFF2-40B4-BE49-F238E27FC236}">
                <a16:creationId xmlns:a16="http://schemas.microsoft.com/office/drawing/2014/main" id="{5D4C7CE5-9602-2D4A-4097-BFF4ABFE7984}"/>
              </a:ext>
            </a:extLst>
          </p:cNvPr>
          <p:cNvSpPr txBox="1"/>
          <p:nvPr/>
        </p:nvSpPr>
        <p:spPr>
          <a:xfrm>
            <a:off x="9004283" y="3702756"/>
            <a:ext cx="1351652" cy="407163"/>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2023</a:t>
            </a:r>
            <a:r>
              <a:rPr lang="zh-CN" altLang="en-US" dirty="0">
                <a:solidFill>
                  <a:schemeClr val="accent1"/>
                </a:solidFill>
                <a:latin typeface="+mj-ea"/>
                <a:ea typeface="+mj-ea"/>
              </a:rPr>
              <a:t>年</a:t>
            </a:r>
            <a:r>
              <a:rPr lang="en-US" altLang="zh-CN" dirty="0">
                <a:solidFill>
                  <a:schemeClr val="accent1"/>
                </a:solidFill>
                <a:latin typeface="+mj-ea"/>
                <a:ea typeface="+mj-ea"/>
              </a:rPr>
              <a:t>2</a:t>
            </a:r>
            <a:r>
              <a:rPr lang="zh-CN" altLang="en-US" dirty="0">
                <a:solidFill>
                  <a:schemeClr val="accent1"/>
                </a:solidFill>
                <a:latin typeface="+mj-ea"/>
                <a:ea typeface="+mj-ea"/>
              </a:rPr>
              <a:t>月</a:t>
            </a:r>
          </a:p>
        </p:txBody>
      </p:sp>
      <p:sp>
        <p:nvSpPr>
          <p:cNvPr id="37" name="文本框 36">
            <a:extLst>
              <a:ext uri="{FF2B5EF4-FFF2-40B4-BE49-F238E27FC236}">
                <a16:creationId xmlns:a16="http://schemas.microsoft.com/office/drawing/2014/main" id="{60B37E4E-A143-9710-D117-655F2E536072}"/>
              </a:ext>
            </a:extLst>
          </p:cNvPr>
          <p:cNvSpPr txBox="1"/>
          <p:nvPr/>
        </p:nvSpPr>
        <p:spPr>
          <a:xfrm>
            <a:off x="9004283" y="4109919"/>
            <a:ext cx="2705664" cy="963084"/>
          </a:xfrm>
          <a:prstGeom prst="rect">
            <a:avLst/>
          </a:prstGeom>
          <a:noFill/>
        </p:spPr>
        <p:txBody>
          <a:bodyPr wrap="square">
            <a:spAutoFit/>
          </a:bodyPr>
          <a:lstStyle/>
          <a:p>
            <a:pPr algn="just">
              <a:lnSpc>
                <a:spcPct val="120000"/>
              </a:lnSpc>
            </a:pPr>
            <a:r>
              <a:rPr lang="zh-CN" altLang="en-US" sz="1600"/>
              <a:t>门</a:t>
            </a:r>
            <a:r>
              <a:rPr lang="zh-CN" altLang="en-US" sz="1600" dirty="0"/>
              <a:t>店超</a:t>
            </a:r>
            <a:r>
              <a:rPr lang="en-US" altLang="zh-CN" sz="1600" dirty="0"/>
              <a:t>6600</a:t>
            </a:r>
            <a:r>
              <a:rPr lang="zh-CN" altLang="en-US" sz="1600" dirty="0"/>
              <a:t>家，品牌再次升级，定位为“以</a:t>
            </a:r>
            <a:r>
              <a:rPr lang="en-US" altLang="zh-CN" sz="1600" dirty="0"/>
              <a:t>IP</a:t>
            </a:r>
            <a:r>
              <a:rPr lang="zh-CN" altLang="en-US" sz="1600" dirty="0"/>
              <a:t>设计为特色的生活好物集合店”。</a:t>
            </a:r>
          </a:p>
        </p:txBody>
      </p:sp>
      <p:cxnSp>
        <p:nvCxnSpPr>
          <p:cNvPr id="41" name="直接连接符 40">
            <a:extLst>
              <a:ext uri="{FF2B5EF4-FFF2-40B4-BE49-F238E27FC236}">
                <a16:creationId xmlns:a16="http://schemas.microsoft.com/office/drawing/2014/main" id="{42D44106-3BC8-6D14-DF55-529A0D407625}"/>
              </a:ext>
            </a:extLst>
          </p:cNvPr>
          <p:cNvCxnSpPr/>
          <p:nvPr/>
        </p:nvCxnSpPr>
        <p:spPr>
          <a:xfrm>
            <a:off x="407368" y="2504471"/>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F78513CB-F357-B174-FD9F-3543F5D7079B}"/>
              </a:ext>
            </a:extLst>
          </p:cNvPr>
          <p:cNvCxnSpPr/>
          <p:nvPr/>
        </p:nvCxnSpPr>
        <p:spPr>
          <a:xfrm>
            <a:off x="3263685" y="2002510"/>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D3FAD639-E50D-15EF-4703-C2297C29C9FC}"/>
              </a:ext>
            </a:extLst>
          </p:cNvPr>
          <p:cNvCxnSpPr/>
          <p:nvPr/>
        </p:nvCxnSpPr>
        <p:spPr>
          <a:xfrm>
            <a:off x="6329576" y="1530965"/>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201E4174-7E5C-E047-82C7-FC39A27BBB1F}"/>
              </a:ext>
            </a:extLst>
          </p:cNvPr>
          <p:cNvCxnSpPr/>
          <p:nvPr/>
        </p:nvCxnSpPr>
        <p:spPr>
          <a:xfrm>
            <a:off x="8976320" y="1187091"/>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5264BE5F-3F0E-39A8-E0B1-C8D964ED8774}"/>
              </a:ext>
            </a:extLst>
          </p:cNvPr>
          <p:cNvCxnSpPr>
            <a:cxnSpLocks/>
          </p:cNvCxnSpPr>
          <p:nvPr/>
        </p:nvCxnSpPr>
        <p:spPr>
          <a:xfrm flipV="1">
            <a:off x="407368" y="4509120"/>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947EABC8-464F-C5A7-8191-D3B3B7D1F35C}"/>
              </a:ext>
            </a:extLst>
          </p:cNvPr>
          <p:cNvCxnSpPr>
            <a:cxnSpLocks/>
          </p:cNvCxnSpPr>
          <p:nvPr/>
        </p:nvCxnSpPr>
        <p:spPr>
          <a:xfrm flipV="1">
            <a:off x="3263685" y="4149080"/>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A7F2DFBE-03F4-DC69-545E-3A2B01FB6A60}"/>
              </a:ext>
            </a:extLst>
          </p:cNvPr>
          <p:cNvCxnSpPr>
            <a:cxnSpLocks/>
          </p:cNvCxnSpPr>
          <p:nvPr/>
        </p:nvCxnSpPr>
        <p:spPr>
          <a:xfrm flipV="1">
            <a:off x="6329576" y="3573016"/>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6A20B0EF-53CE-7775-EBB9-E3C5EED406BA}"/>
              </a:ext>
            </a:extLst>
          </p:cNvPr>
          <p:cNvCxnSpPr>
            <a:cxnSpLocks/>
          </p:cNvCxnSpPr>
          <p:nvPr/>
        </p:nvCxnSpPr>
        <p:spPr>
          <a:xfrm flipV="1">
            <a:off x="8976320" y="3212976"/>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DAC09029-3D38-1FD0-F85D-213C76EE288C}"/>
              </a:ext>
            </a:extLst>
          </p:cNvPr>
          <p:cNvSpPr txBox="1"/>
          <p:nvPr/>
        </p:nvSpPr>
        <p:spPr>
          <a:xfrm>
            <a:off x="508490" y="5294220"/>
            <a:ext cx="1055097" cy="461665"/>
          </a:xfrm>
          <a:prstGeom prst="rect">
            <a:avLst/>
          </a:prstGeom>
          <a:noFill/>
        </p:spPr>
        <p:txBody>
          <a:bodyPr wrap="none" rtlCol="0">
            <a:spAutoFit/>
          </a:bodyPr>
          <a:lstStyle/>
          <a:p>
            <a:r>
              <a:rPr lang="en-US" altLang="zh-CN" sz="2400" dirty="0">
                <a:latin typeface="+mj-ea"/>
                <a:ea typeface="+mj-ea"/>
              </a:rPr>
              <a:t>373</a:t>
            </a:r>
            <a:r>
              <a:rPr lang="zh-CN" altLang="en-US" sz="2400" dirty="0">
                <a:latin typeface="+mj-ea"/>
                <a:ea typeface="+mj-ea"/>
              </a:rPr>
              <a:t>家</a:t>
            </a:r>
          </a:p>
        </p:txBody>
      </p:sp>
    </p:spTree>
    <p:extLst>
      <p:ext uri="{BB962C8B-B14F-4D97-AF65-F5344CB8AC3E}">
        <p14:creationId xmlns:p14="http://schemas.microsoft.com/office/powerpoint/2010/main" val="3406871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图片 290" descr="QR 代码&#10;&#10;描述已自动生成">
            <a:extLst>
              <a:ext uri="{FF2B5EF4-FFF2-40B4-BE49-F238E27FC236}">
                <a16:creationId xmlns:a16="http://schemas.microsoft.com/office/drawing/2014/main" id="{3F8D513D-DCF1-FEE8-F422-289FBD0164D6}"/>
              </a:ext>
            </a:extLst>
          </p:cNvPr>
          <p:cNvPicPr>
            <a:picLocks noChangeAspect="1"/>
          </p:cNvPicPr>
          <p:nvPr/>
        </p:nvPicPr>
        <p:blipFill>
          <a:blip r:embed="rId2">
            <a:extLst>
              <a:ext uri="{28A0092B-C50C-407E-A947-70E740481C1C}">
                <a14:useLocalDpi xmlns:a14="http://schemas.microsoft.com/office/drawing/2010/main" val="0"/>
              </a:ext>
            </a:extLst>
          </a:blip>
          <a:srcRect b="17647"/>
          <a:stretch/>
        </p:blipFill>
        <p:spPr>
          <a:xfrm>
            <a:off x="0" y="699874"/>
            <a:ext cx="12192000" cy="2876154"/>
          </a:xfrm>
          <a:prstGeom prst="rect">
            <a:avLst/>
          </a:prstGeom>
        </p:spPr>
      </p:pic>
      <p:sp>
        <p:nvSpPr>
          <p:cNvPr id="292" name="矩形: 圆角 291">
            <a:extLst>
              <a:ext uri="{FF2B5EF4-FFF2-40B4-BE49-F238E27FC236}">
                <a16:creationId xmlns:a16="http://schemas.microsoft.com/office/drawing/2014/main" id="{CC8C8148-691F-2E31-6A01-8227215BA8C7}"/>
              </a:ext>
            </a:extLst>
          </p:cNvPr>
          <p:cNvSpPr/>
          <p:nvPr/>
        </p:nvSpPr>
        <p:spPr>
          <a:xfrm>
            <a:off x="0" y="699873"/>
            <a:ext cx="12192000" cy="2883387"/>
          </a:xfrm>
          <a:prstGeom prst="roundRect">
            <a:avLst>
              <a:gd name="adj" fmla="val 0"/>
            </a:avLst>
          </a:prstGeom>
          <a:solidFill>
            <a:schemeClr val="accent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616A12D-35E7-C570-B835-4CBB2939EA71}"/>
              </a:ext>
            </a:extLst>
          </p:cNvPr>
          <p:cNvSpPr>
            <a:spLocks noGrp="1"/>
          </p:cNvSpPr>
          <p:nvPr>
            <p:ph type="body" sz="quarter" idx="10"/>
          </p:nvPr>
        </p:nvSpPr>
        <p:spPr/>
        <p:txBody>
          <a:bodyPr/>
          <a:lstStyle/>
          <a:p>
            <a:r>
              <a:rPr lang="zh-CN" altLang="en-US" dirty="0"/>
              <a:t>品牌成就</a:t>
            </a:r>
          </a:p>
        </p:txBody>
      </p:sp>
      <p:sp>
        <p:nvSpPr>
          <p:cNvPr id="9" name="文本框 8">
            <a:extLst>
              <a:ext uri="{FF2B5EF4-FFF2-40B4-BE49-F238E27FC236}">
                <a16:creationId xmlns:a16="http://schemas.microsoft.com/office/drawing/2014/main" id="{6B3728D8-991B-E255-9151-8508C8479595}"/>
              </a:ext>
            </a:extLst>
          </p:cNvPr>
          <p:cNvSpPr txBox="1"/>
          <p:nvPr/>
        </p:nvSpPr>
        <p:spPr>
          <a:xfrm>
            <a:off x="471615" y="1208341"/>
            <a:ext cx="5256584" cy="739561"/>
          </a:xfrm>
          <a:prstGeom prst="rect">
            <a:avLst/>
          </a:prstGeom>
          <a:noFill/>
        </p:spPr>
        <p:txBody>
          <a:bodyPr wrap="square">
            <a:spAutoFit/>
          </a:bodyPr>
          <a:lstStyle/>
          <a:p>
            <a:pPr algn="just">
              <a:lnSpc>
                <a:spcPct val="120000"/>
              </a:lnSpc>
            </a:pPr>
            <a:r>
              <a:rPr lang="zh-CN" altLang="en-US" dirty="0">
                <a:solidFill>
                  <a:schemeClr val="bg1"/>
                </a:solidFill>
              </a:rPr>
              <a:t>经过十年的高速发展，名创优品已成为一个以设计研发为驱动、线上线下共同发展的消费新零售企业。</a:t>
            </a:r>
          </a:p>
        </p:txBody>
      </p:sp>
      <p:sp>
        <p:nvSpPr>
          <p:cNvPr id="10" name="文本框 9">
            <a:extLst>
              <a:ext uri="{FF2B5EF4-FFF2-40B4-BE49-F238E27FC236}">
                <a16:creationId xmlns:a16="http://schemas.microsoft.com/office/drawing/2014/main" id="{FCEED668-0196-548F-D856-FA21AA9EE4CC}"/>
              </a:ext>
            </a:extLst>
          </p:cNvPr>
          <p:cNvSpPr txBox="1"/>
          <p:nvPr/>
        </p:nvSpPr>
        <p:spPr>
          <a:xfrm>
            <a:off x="739726" y="2272485"/>
            <a:ext cx="1005403" cy="646331"/>
          </a:xfrm>
          <a:prstGeom prst="rect">
            <a:avLst/>
          </a:prstGeom>
          <a:noFill/>
          <a:ln>
            <a:noFill/>
          </a:ln>
        </p:spPr>
        <p:txBody>
          <a:bodyPr wrap="none">
            <a:spAutoFit/>
          </a:bodyPr>
          <a:lstStyle/>
          <a:p>
            <a:pPr algn="ctr"/>
            <a:r>
              <a:rPr lang="zh-CN" altLang="en-US" sz="1600" dirty="0">
                <a:solidFill>
                  <a:schemeClr val="bg1"/>
                </a:solidFill>
                <a:latin typeface="+mn-ea"/>
              </a:rPr>
              <a:t>中国企业</a:t>
            </a:r>
            <a:endParaRPr lang="en-US" altLang="zh-CN" sz="1600" dirty="0">
              <a:solidFill>
                <a:schemeClr val="bg1"/>
              </a:solidFill>
              <a:latin typeface="+mn-ea"/>
            </a:endParaRPr>
          </a:p>
          <a:p>
            <a:pPr algn="ctr"/>
            <a:r>
              <a:rPr lang="en-US" altLang="zh-CN" sz="2000" dirty="0">
                <a:solidFill>
                  <a:schemeClr val="bg1"/>
                </a:solidFill>
                <a:latin typeface="+mj-ea"/>
                <a:ea typeface="+mj-ea"/>
              </a:rPr>
              <a:t>500</a:t>
            </a:r>
            <a:r>
              <a:rPr lang="zh-CN" altLang="en-US" sz="2000" dirty="0">
                <a:solidFill>
                  <a:schemeClr val="bg1"/>
                </a:solidFill>
                <a:latin typeface="+mj-ea"/>
                <a:ea typeface="+mj-ea"/>
              </a:rPr>
              <a:t>强</a:t>
            </a:r>
          </a:p>
        </p:txBody>
      </p:sp>
      <p:grpSp>
        <p:nvGrpSpPr>
          <p:cNvPr id="140" name="图形 4">
            <a:extLst>
              <a:ext uri="{FF2B5EF4-FFF2-40B4-BE49-F238E27FC236}">
                <a16:creationId xmlns:a16="http://schemas.microsoft.com/office/drawing/2014/main" id="{3138F221-09B3-C1F0-A80C-DDA059C8FC54}"/>
              </a:ext>
            </a:extLst>
          </p:cNvPr>
          <p:cNvGrpSpPr/>
          <p:nvPr/>
        </p:nvGrpSpPr>
        <p:grpSpPr>
          <a:xfrm rot="2853852">
            <a:off x="1559549" y="2285160"/>
            <a:ext cx="504000" cy="885893"/>
            <a:chOff x="5647951" y="1369792"/>
            <a:chExt cx="833702" cy="1465419"/>
          </a:xfrm>
          <a:noFill/>
        </p:grpSpPr>
        <p:sp>
          <p:nvSpPr>
            <p:cNvPr id="163" name="图形 4">
              <a:extLst>
                <a:ext uri="{FF2B5EF4-FFF2-40B4-BE49-F238E27FC236}">
                  <a16:creationId xmlns:a16="http://schemas.microsoft.com/office/drawing/2014/main" id="{7DE91ED2-98A4-5810-1C7B-8A695CDC9E52}"/>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164" name="图形 4">
              <a:extLst>
                <a:ext uri="{FF2B5EF4-FFF2-40B4-BE49-F238E27FC236}">
                  <a16:creationId xmlns:a16="http://schemas.microsoft.com/office/drawing/2014/main" id="{160E39C4-7B8A-9BC0-C588-7AD12810AFB9}"/>
                </a:ext>
              </a:extLst>
            </p:cNvPr>
            <p:cNvGrpSpPr/>
            <p:nvPr/>
          </p:nvGrpSpPr>
          <p:grpSpPr>
            <a:xfrm>
              <a:off x="5647951" y="1369792"/>
              <a:ext cx="833702" cy="1102853"/>
              <a:chOff x="5647951" y="1369792"/>
              <a:chExt cx="833702" cy="1102853"/>
            </a:xfrm>
            <a:grpFill/>
          </p:grpSpPr>
          <p:grpSp>
            <p:nvGrpSpPr>
              <p:cNvPr id="165" name="图形 4">
                <a:extLst>
                  <a:ext uri="{FF2B5EF4-FFF2-40B4-BE49-F238E27FC236}">
                    <a16:creationId xmlns:a16="http://schemas.microsoft.com/office/drawing/2014/main" id="{ACAB6290-F613-896E-CB39-705BC3DF7210}"/>
                  </a:ext>
                </a:extLst>
              </p:cNvPr>
              <p:cNvGrpSpPr/>
              <p:nvPr/>
            </p:nvGrpSpPr>
            <p:grpSpPr>
              <a:xfrm>
                <a:off x="6168199" y="2162620"/>
                <a:ext cx="309897" cy="310024"/>
                <a:chOff x="6168199" y="2162620"/>
                <a:chExt cx="309897" cy="310024"/>
              </a:xfrm>
              <a:grpFill/>
            </p:grpSpPr>
            <p:sp>
              <p:nvSpPr>
                <p:cNvPr id="182" name="图形 4">
                  <a:extLst>
                    <a:ext uri="{FF2B5EF4-FFF2-40B4-BE49-F238E27FC236}">
                      <a16:creationId xmlns:a16="http://schemas.microsoft.com/office/drawing/2014/main" id="{08D01133-B4F6-5E00-2DE2-49660F604E33}"/>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83" name="图形 4">
                  <a:extLst>
                    <a:ext uri="{FF2B5EF4-FFF2-40B4-BE49-F238E27FC236}">
                      <a16:creationId xmlns:a16="http://schemas.microsoft.com/office/drawing/2014/main" id="{974FC54A-E9F6-4181-8332-D67561C56D5B}"/>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66" name="图形 4">
                <a:extLst>
                  <a:ext uri="{FF2B5EF4-FFF2-40B4-BE49-F238E27FC236}">
                    <a16:creationId xmlns:a16="http://schemas.microsoft.com/office/drawing/2014/main" id="{5F576FA4-28BB-FCC0-479F-D6507CCF94C9}"/>
                  </a:ext>
                </a:extLst>
              </p:cNvPr>
              <p:cNvGrpSpPr/>
              <p:nvPr/>
            </p:nvGrpSpPr>
            <p:grpSpPr>
              <a:xfrm>
                <a:off x="6178127" y="1958412"/>
                <a:ext cx="303526" cy="312646"/>
                <a:chOff x="6178127" y="1958412"/>
                <a:chExt cx="303526" cy="312646"/>
              </a:xfrm>
              <a:grpFill/>
            </p:grpSpPr>
            <p:sp>
              <p:nvSpPr>
                <p:cNvPr id="180" name="图形 4">
                  <a:extLst>
                    <a:ext uri="{FF2B5EF4-FFF2-40B4-BE49-F238E27FC236}">
                      <a16:creationId xmlns:a16="http://schemas.microsoft.com/office/drawing/2014/main" id="{13C3FEB1-F767-4D4E-E469-A476841874A4}"/>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81" name="图形 4">
                  <a:extLst>
                    <a:ext uri="{FF2B5EF4-FFF2-40B4-BE49-F238E27FC236}">
                      <a16:creationId xmlns:a16="http://schemas.microsoft.com/office/drawing/2014/main" id="{D51C8BF3-FCF0-E512-AA2E-4BCB91460F8F}"/>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67" name="图形 4">
                <a:extLst>
                  <a:ext uri="{FF2B5EF4-FFF2-40B4-BE49-F238E27FC236}">
                    <a16:creationId xmlns:a16="http://schemas.microsoft.com/office/drawing/2014/main" id="{65E54B5F-F7E9-998B-661E-01A4B429B544}"/>
                  </a:ext>
                </a:extLst>
              </p:cNvPr>
              <p:cNvGrpSpPr/>
              <p:nvPr/>
            </p:nvGrpSpPr>
            <p:grpSpPr>
              <a:xfrm>
                <a:off x="6137321" y="1720777"/>
                <a:ext cx="316000" cy="341956"/>
                <a:chOff x="6137321" y="1720777"/>
                <a:chExt cx="316000" cy="341956"/>
              </a:xfrm>
              <a:grpFill/>
            </p:grpSpPr>
            <p:sp>
              <p:nvSpPr>
                <p:cNvPr id="178" name="图形 4">
                  <a:extLst>
                    <a:ext uri="{FF2B5EF4-FFF2-40B4-BE49-F238E27FC236}">
                      <a16:creationId xmlns:a16="http://schemas.microsoft.com/office/drawing/2014/main" id="{9FDEDCAF-8A31-7689-F6CF-233FB83B6250}"/>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79" name="图形 4">
                  <a:extLst>
                    <a:ext uri="{FF2B5EF4-FFF2-40B4-BE49-F238E27FC236}">
                      <a16:creationId xmlns:a16="http://schemas.microsoft.com/office/drawing/2014/main" id="{D198B689-DA6D-D39D-84CD-443AB1505D33}"/>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68" name="图形 4">
                <a:extLst>
                  <a:ext uri="{FF2B5EF4-FFF2-40B4-BE49-F238E27FC236}">
                    <a16:creationId xmlns:a16="http://schemas.microsoft.com/office/drawing/2014/main" id="{D3A9D613-43A7-8D57-6E27-90F59C646E3E}"/>
                  </a:ext>
                </a:extLst>
              </p:cNvPr>
              <p:cNvGrpSpPr/>
              <p:nvPr/>
            </p:nvGrpSpPr>
            <p:grpSpPr>
              <a:xfrm>
                <a:off x="6075452" y="1542746"/>
                <a:ext cx="305554" cy="335649"/>
                <a:chOff x="6075452" y="1542746"/>
                <a:chExt cx="305554" cy="335649"/>
              </a:xfrm>
              <a:grpFill/>
            </p:grpSpPr>
            <p:sp>
              <p:nvSpPr>
                <p:cNvPr id="176" name="图形 4">
                  <a:extLst>
                    <a:ext uri="{FF2B5EF4-FFF2-40B4-BE49-F238E27FC236}">
                      <a16:creationId xmlns:a16="http://schemas.microsoft.com/office/drawing/2014/main" id="{8F03D8B6-DCB2-D9A6-B4E3-FE93F7064B99}"/>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77" name="图形 4">
                  <a:extLst>
                    <a:ext uri="{FF2B5EF4-FFF2-40B4-BE49-F238E27FC236}">
                      <a16:creationId xmlns:a16="http://schemas.microsoft.com/office/drawing/2014/main" id="{18219B27-51D2-744D-AFA4-C24CFE3F0D4A}"/>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69" name="图形 4">
                <a:extLst>
                  <a:ext uri="{FF2B5EF4-FFF2-40B4-BE49-F238E27FC236}">
                    <a16:creationId xmlns:a16="http://schemas.microsoft.com/office/drawing/2014/main" id="{7DA582F3-AC5B-A644-5614-39DA24CD9C10}"/>
                  </a:ext>
                </a:extLst>
              </p:cNvPr>
              <p:cNvGrpSpPr/>
              <p:nvPr/>
            </p:nvGrpSpPr>
            <p:grpSpPr>
              <a:xfrm>
                <a:off x="5963452" y="1408100"/>
                <a:ext cx="305717" cy="319711"/>
                <a:chOff x="5963452" y="1408100"/>
                <a:chExt cx="305717" cy="319711"/>
              </a:xfrm>
              <a:grpFill/>
            </p:grpSpPr>
            <p:sp>
              <p:nvSpPr>
                <p:cNvPr id="174" name="图形 4">
                  <a:extLst>
                    <a:ext uri="{FF2B5EF4-FFF2-40B4-BE49-F238E27FC236}">
                      <a16:creationId xmlns:a16="http://schemas.microsoft.com/office/drawing/2014/main" id="{56CE17E9-8F5F-3B53-0E2F-F87DC6FEB633}"/>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75" name="图形 4">
                  <a:extLst>
                    <a:ext uri="{FF2B5EF4-FFF2-40B4-BE49-F238E27FC236}">
                      <a16:creationId xmlns:a16="http://schemas.microsoft.com/office/drawing/2014/main" id="{87B7D066-F865-685E-2354-164BDED35731}"/>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70" name="图形 4">
                <a:extLst>
                  <a:ext uri="{FF2B5EF4-FFF2-40B4-BE49-F238E27FC236}">
                    <a16:creationId xmlns:a16="http://schemas.microsoft.com/office/drawing/2014/main" id="{BE7F7C00-52E7-6E0B-5BB5-8E9A133BD5D9}"/>
                  </a:ext>
                </a:extLst>
              </p:cNvPr>
              <p:cNvGrpSpPr/>
              <p:nvPr/>
            </p:nvGrpSpPr>
            <p:grpSpPr>
              <a:xfrm>
                <a:off x="5811878" y="1369792"/>
                <a:ext cx="305286" cy="267745"/>
                <a:chOff x="5811878" y="1369792"/>
                <a:chExt cx="305286" cy="267745"/>
              </a:xfrm>
              <a:grpFill/>
            </p:grpSpPr>
            <p:sp>
              <p:nvSpPr>
                <p:cNvPr id="172" name="图形 4">
                  <a:extLst>
                    <a:ext uri="{FF2B5EF4-FFF2-40B4-BE49-F238E27FC236}">
                      <a16:creationId xmlns:a16="http://schemas.microsoft.com/office/drawing/2014/main" id="{57ABBB83-7993-4D94-96B8-B8A0348662F2}"/>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73" name="图形 4">
                  <a:extLst>
                    <a:ext uri="{FF2B5EF4-FFF2-40B4-BE49-F238E27FC236}">
                      <a16:creationId xmlns:a16="http://schemas.microsoft.com/office/drawing/2014/main" id="{6C6D727C-861F-3D4A-DE4F-521D755EB0AF}"/>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171" name="图形 4">
                <a:extLst>
                  <a:ext uri="{FF2B5EF4-FFF2-40B4-BE49-F238E27FC236}">
                    <a16:creationId xmlns:a16="http://schemas.microsoft.com/office/drawing/2014/main" id="{4B7832B5-6D10-B756-ABA3-DE734D926E1D}"/>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grpSp>
        <p:nvGrpSpPr>
          <p:cNvPr id="141" name="图形 4">
            <a:extLst>
              <a:ext uri="{FF2B5EF4-FFF2-40B4-BE49-F238E27FC236}">
                <a16:creationId xmlns:a16="http://schemas.microsoft.com/office/drawing/2014/main" id="{FEADB884-4ADD-7BBF-E8FC-0729AAE5C096}"/>
              </a:ext>
            </a:extLst>
          </p:cNvPr>
          <p:cNvGrpSpPr/>
          <p:nvPr/>
        </p:nvGrpSpPr>
        <p:grpSpPr>
          <a:xfrm rot="18746148" flipH="1">
            <a:off x="436294" y="2285160"/>
            <a:ext cx="504000" cy="885893"/>
            <a:chOff x="5647951" y="1369792"/>
            <a:chExt cx="833702" cy="1465419"/>
          </a:xfrm>
          <a:noFill/>
        </p:grpSpPr>
        <p:sp>
          <p:nvSpPr>
            <p:cNvPr id="142" name="图形 4">
              <a:extLst>
                <a:ext uri="{FF2B5EF4-FFF2-40B4-BE49-F238E27FC236}">
                  <a16:creationId xmlns:a16="http://schemas.microsoft.com/office/drawing/2014/main" id="{7D5C0A67-822D-69F3-95B4-BA7436EAC2E6}"/>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143" name="图形 4">
              <a:extLst>
                <a:ext uri="{FF2B5EF4-FFF2-40B4-BE49-F238E27FC236}">
                  <a16:creationId xmlns:a16="http://schemas.microsoft.com/office/drawing/2014/main" id="{815016A4-17FF-8E32-03E4-CEF413763246}"/>
                </a:ext>
              </a:extLst>
            </p:cNvPr>
            <p:cNvGrpSpPr/>
            <p:nvPr/>
          </p:nvGrpSpPr>
          <p:grpSpPr>
            <a:xfrm>
              <a:off x="5647951" y="1369792"/>
              <a:ext cx="833702" cy="1102853"/>
              <a:chOff x="5647951" y="1369792"/>
              <a:chExt cx="833702" cy="1102853"/>
            </a:xfrm>
            <a:grpFill/>
          </p:grpSpPr>
          <p:grpSp>
            <p:nvGrpSpPr>
              <p:cNvPr id="144" name="图形 4">
                <a:extLst>
                  <a:ext uri="{FF2B5EF4-FFF2-40B4-BE49-F238E27FC236}">
                    <a16:creationId xmlns:a16="http://schemas.microsoft.com/office/drawing/2014/main" id="{E5C083CC-AC30-6A6B-B774-4B2EEC0DF311}"/>
                  </a:ext>
                </a:extLst>
              </p:cNvPr>
              <p:cNvGrpSpPr/>
              <p:nvPr/>
            </p:nvGrpSpPr>
            <p:grpSpPr>
              <a:xfrm>
                <a:off x="6168199" y="2162620"/>
                <a:ext cx="309897" cy="310024"/>
                <a:chOff x="6168199" y="2162620"/>
                <a:chExt cx="309897" cy="310024"/>
              </a:xfrm>
              <a:grpFill/>
            </p:grpSpPr>
            <p:sp>
              <p:nvSpPr>
                <p:cNvPr id="161" name="图形 4">
                  <a:extLst>
                    <a:ext uri="{FF2B5EF4-FFF2-40B4-BE49-F238E27FC236}">
                      <a16:creationId xmlns:a16="http://schemas.microsoft.com/office/drawing/2014/main" id="{EDFF7FE7-D469-580C-AD94-F49DD0EB9F50}"/>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62" name="图形 4">
                  <a:extLst>
                    <a:ext uri="{FF2B5EF4-FFF2-40B4-BE49-F238E27FC236}">
                      <a16:creationId xmlns:a16="http://schemas.microsoft.com/office/drawing/2014/main" id="{E24A1D31-5635-0308-422F-6A5A9E8DE629}"/>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45" name="图形 4">
                <a:extLst>
                  <a:ext uri="{FF2B5EF4-FFF2-40B4-BE49-F238E27FC236}">
                    <a16:creationId xmlns:a16="http://schemas.microsoft.com/office/drawing/2014/main" id="{4B4ACE02-C61F-A621-628F-BC7FB395E5B5}"/>
                  </a:ext>
                </a:extLst>
              </p:cNvPr>
              <p:cNvGrpSpPr/>
              <p:nvPr/>
            </p:nvGrpSpPr>
            <p:grpSpPr>
              <a:xfrm>
                <a:off x="6178127" y="1958412"/>
                <a:ext cx="303526" cy="312646"/>
                <a:chOff x="6178127" y="1958412"/>
                <a:chExt cx="303526" cy="312646"/>
              </a:xfrm>
              <a:grpFill/>
            </p:grpSpPr>
            <p:sp>
              <p:nvSpPr>
                <p:cNvPr id="159" name="图形 4">
                  <a:extLst>
                    <a:ext uri="{FF2B5EF4-FFF2-40B4-BE49-F238E27FC236}">
                      <a16:creationId xmlns:a16="http://schemas.microsoft.com/office/drawing/2014/main" id="{44575BD9-2877-9D13-C40F-D49111BCF27D}"/>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60" name="图形 4">
                  <a:extLst>
                    <a:ext uri="{FF2B5EF4-FFF2-40B4-BE49-F238E27FC236}">
                      <a16:creationId xmlns:a16="http://schemas.microsoft.com/office/drawing/2014/main" id="{FF73768A-2FE6-EF46-B0A6-3B8DF22BD32F}"/>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46" name="图形 4">
                <a:extLst>
                  <a:ext uri="{FF2B5EF4-FFF2-40B4-BE49-F238E27FC236}">
                    <a16:creationId xmlns:a16="http://schemas.microsoft.com/office/drawing/2014/main" id="{E3F8101A-F719-4D28-4A22-DDE465BC8442}"/>
                  </a:ext>
                </a:extLst>
              </p:cNvPr>
              <p:cNvGrpSpPr/>
              <p:nvPr/>
            </p:nvGrpSpPr>
            <p:grpSpPr>
              <a:xfrm>
                <a:off x="6137321" y="1720777"/>
                <a:ext cx="316000" cy="341956"/>
                <a:chOff x="6137321" y="1720777"/>
                <a:chExt cx="316000" cy="341956"/>
              </a:xfrm>
              <a:grpFill/>
            </p:grpSpPr>
            <p:sp>
              <p:nvSpPr>
                <p:cNvPr id="157" name="图形 4">
                  <a:extLst>
                    <a:ext uri="{FF2B5EF4-FFF2-40B4-BE49-F238E27FC236}">
                      <a16:creationId xmlns:a16="http://schemas.microsoft.com/office/drawing/2014/main" id="{80547B27-DA2C-A8FA-D30E-BFA0DA488B8E}"/>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58" name="图形 4">
                  <a:extLst>
                    <a:ext uri="{FF2B5EF4-FFF2-40B4-BE49-F238E27FC236}">
                      <a16:creationId xmlns:a16="http://schemas.microsoft.com/office/drawing/2014/main" id="{B46CB219-2480-010F-CC53-E6D52247AC36}"/>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47" name="图形 4">
                <a:extLst>
                  <a:ext uri="{FF2B5EF4-FFF2-40B4-BE49-F238E27FC236}">
                    <a16:creationId xmlns:a16="http://schemas.microsoft.com/office/drawing/2014/main" id="{9242310C-1664-659A-B6CD-487EE97388D9}"/>
                  </a:ext>
                </a:extLst>
              </p:cNvPr>
              <p:cNvGrpSpPr/>
              <p:nvPr/>
            </p:nvGrpSpPr>
            <p:grpSpPr>
              <a:xfrm>
                <a:off x="6075452" y="1542746"/>
                <a:ext cx="305554" cy="335649"/>
                <a:chOff x="6075452" y="1542746"/>
                <a:chExt cx="305554" cy="335649"/>
              </a:xfrm>
              <a:grpFill/>
            </p:grpSpPr>
            <p:sp>
              <p:nvSpPr>
                <p:cNvPr id="155" name="图形 4">
                  <a:extLst>
                    <a:ext uri="{FF2B5EF4-FFF2-40B4-BE49-F238E27FC236}">
                      <a16:creationId xmlns:a16="http://schemas.microsoft.com/office/drawing/2014/main" id="{13724422-7404-F97C-7BE4-5C05BBF64474}"/>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56" name="图形 4">
                  <a:extLst>
                    <a:ext uri="{FF2B5EF4-FFF2-40B4-BE49-F238E27FC236}">
                      <a16:creationId xmlns:a16="http://schemas.microsoft.com/office/drawing/2014/main" id="{4816E4F5-D45F-48D0-B662-A275F7DC3726}"/>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48" name="图形 4">
                <a:extLst>
                  <a:ext uri="{FF2B5EF4-FFF2-40B4-BE49-F238E27FC236}">
                    <a16:creationId xmlns:a16="http://schemas.microsoft.com/office/drawing/2014/main" id="{706E5B3C-E254-40D8-76AA-434F2C487EC8}"/>
                  </a:ext>
                </a:extLst>
              </p:cNvPr>
              <p:cNvGrpSpPr/>
              <p:nvPr/>
            </p:nvGrpSpPr>
            <p:grpSpPr>
              <a:xfrm>
                <a:off x="5963452" y="1408100"/>
                <a:ext cx="305717" cy="319711"/>
                <a:chOff x="5963452" y="1408100"/>
                <a:chExt cx="305717" cy="319711"/>
              </a:xfrm>
              <a:grpFill/>
            </p:grpSpPr>
            <p:sp>
              <p:nvSpPr>
                <p:cNvPr id="153" name="图形 4">
                  <a:extLst>
                    <a:ext uri="{FF2B5EF4-FFF2-40B4-BE49-F238E27FC236}">
                      <a16:creationId xmlns:a16="http://schemas.microsoft.com/office/drawing/2014/main" id="{B4DAB822-ACC1-FAAA-4232-5613BD465880}"/>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54" name="图形 4">
                  <a:extLst>
                    <a:ext uri="{FF2B5EF4-FFF2-40B4-BE49-F238E27FC236}">
                      <a16:creationId xmlns:a16="http://schemas.microsoft.com/office/drawing/2014/main" id="{29CF1A81-E8B4-B1F0-087D-DB4AFD96103A}"/>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49" name="图形 4">
                <a:extLst>
                  <a:ext uri="{FF2B5EF4-FFF2-40B4-BE49-F238E27FC236}">
                    <a16:creationId xmlns:a16="http://schemas.microsoft.com/office/drawing/2014/main" id="{9E839A34-F23F-BF74-D84C-F6B8DD1E469F}"/>
                  </a:ext>
                </a:extLst>
              </p:cNvPr>
              <p:cNvGrpSpPr/>
              <p:nvPr/>
            </p:nvGrpSpPr>
            <p:grpSpPr>
              <a:xfrm>
                <a:off x="5811878" y="1369792"/>
                <a:ext cx="305286" cy="267745"/>
                <a:chOff x="5811878" y="1369792"/>
                <a:chExt cx="305286" cy="267745"/>
              </a:xfrm>
              <a:grpFill/>
            </p:grpSpPr>
            <p:sp>
              <p:nvSpPr>
                <p:cNvPr id="151" name="图形 4">
                  <a:extLst>
                    <a:ext uri="{FF2B5EF4-FFF2-40B4-BE49-F238E27FC236}">
                      <a16:creationId xmlns:a16="http://schemas.microsoft.com/office/drawing/2014/main" id="{C4A7FC37-4F1C-28C9-1971-DC302295B6D6}"/>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52" name="图形 4">
                  <a:extLst>
                    <a:ext uri="{FF2B5EF4-FFF2-40B4-BE49-F238E27FC236}">
                      <a16:creationId xmlns:a16="http://schemas.microsoft.com/office/drawing/2014/main" id="{2FDA8310-21CC-0616-5173-6CAF0E32BEC6}"/>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150" name="图形 4">
                <a:extLst>
                  <a:ext uri="{FF2B5EF4-FFF2-40B4-BE49-F238E27FC236}">
                    <a16:creationId xmlns:a16="http://schemas.microsoft.com/office/drawing/2014/main" id="{C57DE05A-A8D1-906A-89B4-6C02F8543101}"/>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sp>
        <p:nvSpPr>
          <p:cNvPr id="185" name="文本框 184">
            <a:extLst>
              <a:ext uri="{FF2B5EF4-FFF2-40B4-BE49-F238E27FC236}">
                <a16:creationId xmlns:a16="http://schemas.microsoft.com/office/drawing/2014/main" id="{13AFAAA5-193A-02B5-FC6B-3A70B91D0749}"/>
              </a:ext>
            </a:extLst>
          </p:cNvPr>
          <p:cNvSpPr txBox="1"/>
          <p:nvPr/>
        </p:nvSpPr>
        <p:spPr>
          <a:xfrm>
            <a:off x="2517836" y="2272485"/>
            <a:ext cx="1415773" cy="646331"/>
          </a:xfrm>
          <a:prstGeom prst="rect">
            <a:avLst/>
          </a:prstGeom>
          <a:noFill/>
          <a:ln>
            <a:noFill/>
          </a:ln>
        </p:spPr>
        <p:txBody>
          <a:bodyPr wrap="none">
            <a:spAutoFit/>
          </a:bodyPr>
          <a:lstStyle/>
          <a:p>
            <a:pPr algn="ctr"/>
            <a:r>
              <a:rPr lang="zh-CN" altLang="en-US" sz="1600" dirty="0">
                <a:solidFill>
                  <a:schemeClr val="bg1"/>
                </a:solidFill>
                <a:latin typeface="+mn-ea"/>
              </a:rPr>
              <a:t>中国特许连锁</a:t>
            </a:r>
            <a:endParaRPr lang="en-US" altLang="zh-CN" sz="1600" dirty="0">
              <a:solidFill>
                <a:schemeClr val="bg1"/>
              </a:solidFill>
              <a:latin typeface="+mn-ea"/>
            </a:endParaRPr>
          </a:p>
          <a:p>
            <a:pPr algn="ctr"/>
            <a:r>
              <a:rPr lang="zh-CN" altLang="en-US" sz="2000" dirty="0">
                <a:solidFill>
                  <a:schemeClr val="bg1"/>
                </a:solidFill>
                <a:latin typeface="+mj-ea"/>
                <a:ea typeface="+mj-ea"/>
              </a:rPr>
              <a:t>百强企业</a:t>
            </a:r>
          </a:p>
        </p:txBody>
      </p:sp>
      <p:grpSp>
        <p:nvGrpSpPr>
          <p:cNvPr id="186" name="图形 4">
            <a:extLst>
              <a:ext uri="{FF2B5EF4-FFF2-40B4-BE49-F238E27FC236}">
                <a16:creationId xmlns:a16="http://schemas.microsoft.com/office/drawing/2014/main" id="{707E5088-54FE-ADD8-0B92-8D2A91629301}"/>
              </a:ext>
            </a:extLst>
          </p:cNvPr>
          <p:cNvGrpSpPr/>
          <p:nvPr/>
        </p:nvGrpSpPr>
        <p:grpSpPr>
          <a:xfrm rot="2853852">
            <a:off x="3525853" y="2285160"/>
            <a:ext cx="504000" cy="885893"/>
            <a:chOff x="5647951" y="1369792"/>
            <a:chExt cx="833702" cy="1465419"/>
          </a:xfrm>
          <a:noFill/>
        </p:grpSpPr>
        <p:sp>
          <p:nvSpPr>
            <p:cNvPr id="187" name="图形 4">
              <a:extLst>
                <a:ext uri="{FF2B5EF4-FFF2-40B4-BE49-F238E27FC236}">
                  <a16:creationId xmlns:a16="http://schemas.microsoft.com/office/drawing/2014/main" id="{5BE2B3EA-F265-E919-D08F-ED2E3462B0B2}"/>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188" name="图形 4">
              <a:extLst>
                <a:ext uri="{FF2B5EF4-FFF2-40B4-BE49-F238E27FC236}">
                  <a16:creationId xmlns:a16="http://schemas.microsoft.com/office/drawing/2014/main" id="{3B197292-BF04-5A88-A5DF-31D41237ACDE}"/>
                </a:ext>
              </a:extLst>
            </p:cNvPr>
            <p:cNvGrpSpPr/>
            <p:nvPr/>
          </p:nvGrpSpPr>
          <p:grpSpPr>
            <a:xfrm>
              <a:off x="5647951" y="1369792"/>
              <a:ext cx="833702" cy="1102853"/>
              <a:chOff x="5647951" y="1369792"/>
              <a:chExt cx="833702" cy="1102853"/>
            </a:xfrm>
            <a:grpFill/>
          </p:grpSpPr>
          <p:grpSp>
            <p:nvGrpSpPr>
              <p:cNvPr id="189" name="图形 4">
                <a:extLst>
                  <a:ext uri="{FF2B5EF4-FFF2-40B4-BE49-F238E27FC236}">
                    <a16:creationId xmlns:a16="http://schemas.microsoft.com/office/drawing/2014/main" id="{2BFD21BF-CA6F-3996-BFEB-7D30D9B9A824}"/>
                  </a:ext>
                </a:extLst>
              </p:cNvPr>
              <p:cNvGrpSpPr/>
              <p:nvPr/>
            </p:nvGrpSpPr>
            <p:grpSpPr>
              <a:xfrm>
                <a:off x="6168199" y="2162620"/>
                <a:ext cx="309897" cy="310024"/>
                <a:chOff x="6168199" y="2162620"/>
                <a:chExt cx="309897" cy="310024"/>
              </a:xfrm>
              <a:grpFill/>
            </p:grpSpPr>
            <p:sp>
              <p:nvSpPr>
                <p:cNvPr id="206" name="图形 4">
                  <a:extLst>
                    <a:ext uri="{FF2B5EF4-FFF2-40B4-BE49-F238E27FC236}">
                      <a16:creationId xmlns:a16="http://schemas.microsoft.com/office/drawing/2014/main" id="{F6BB0A2F-C452-88BF-4FBC-95E46D93456D}"/>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7" name="图形 4">
                  <a:extLst>
                    <a:ext uri="{FF2B5EF4-FFF2-40B4-BE49-F238E27FC236}">
                      <a16:creationId xmlns:a16="http://schemas.microsoft.com/office/drawing/2014/main" id="{1330F24F-B8C2-E83B-1069-EAFA0AD97777}"/>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90" name="图形 4">
                <a:extLst>
                  <a:ext uri="{FF2B5EF4-FFF2-40B4-BE49-F238E27FC236}">
                    <a16:creationId xmlns:a16="http://schemas.microsoft.com/office/drawing/2014/main" id="{2359BAD8-CFD8-D827-6BE6-04CB39F4FC93}"/>
                  </a:ext>
                </a:extLst>
              </p:cNvPr>
              <p:cNvGrpSpPr/>
              <p:nvPr/>
            </p:nvGrpSpPr>
            <p:grpSpPr>
              <a:xfrm>
                <a:off x="6178127" y="1958412"/>
                <a:ext cx="303526" cy="312646"/>
                <a:chOff x="6178127" y="1958412"/>
                <a:chExt cx="303526" cy="312646"/>
              </a:xfrm>
              <a:grpFill/>
            </p:grpSpPr>
            <p:sp>
              <p:nvSpPr>
                <p:cNvPr id="204" name="图形 4">
                  <a:extLst>
                    <a:ext uri="{FF2B5EF4-FFF2-40B4-BE49-F238E27FC236}">
                      <a16:creationId xmlns:a16="http://schemas.microsoft.com/office/drawing/2014/main" id="{A215F2FD-A1D6-2692-1F01-BCDD406E1BFE}"/>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5" name="图形 4">
                  <a:extLst>
                    <a:ext uri="{FF2B5EF4-FFF2-40B4-BE49-F238E27FC236}">
                      <a16:creationId xmlns:a16="http://schemas.microsoft.com/office/drawing/2014/main" id="{69770203-9FEC-342D-B072-9A19D07F9434}"/>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91" name="图形 4">
                <a:extLst>
                  <a:ext uri="{FF2B5EF4-FFF2-40B4-BE49-F238E27FC236}">
                    <a16:creationId xmlns:a16="http://schemas.microsoft.com/office/drawing/2014/main" id="{43ABE040-7C6F-8CC3-6217-3474B7A301FD}"/>
                  </a:ext>
                </a:extLst>
              </p:cNvPr>
              <p:cNvGrpSpPr/>
              <p:nvPr/>
            </p:nvGrpSpPr>
            <p:grpSpPr>
              <a:xfrm>
                <a:off x="6137321" y="1720777"/>
                <a:ext cx="316000" cy="341956"/>
                <a:chOff x="6137321" y="1720777"/>
                <a:chExt cx="316000" cy="341956"/>
              </a:xfrm>
              <a:grpFill/>
            </p:grpSpPr>
            <p:sp>
              <p:nvSpPr>
                <p:cNvPr id="202" name="图形 4">
                  <a:extLst>
                    <a:ext uri="{FF2B5EF4-FFF2-40B4-BE49-F238E27FC236}">
                      <a16:creationId xmlns:a16="http://schemas.microsoft.com/office/drawing/2014/main" id="{333A9050-92BA-3B77-8977-0C80E5702061}"/>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3" name="图形 4">
                  <a:extLst>
                    <a:ext uri="{FF2B5EF4-FFF2-40B4-BE49-F238E27FC236}">
                      <a16:creationId xmlns:a16="http://schemas.microsoft.com/office/drawing/2014/main" id="{2825CBC2-A074-6892-291C-72AE9D2DC0E3}"/>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92" name="图形 4">
                <a:extLst>
                  <a:ext uri="{FF2B5EF4-FFF2-40B4-BE49-F238E27FC236}">
                    <a16:creationId xmlns:a16="http://schemas.microsoft.com/office/drawing/2014/main" id="{07CFAA0B-6699-1CFE-8A70-4959B9C10EEF}"/>
                  </a:ext>
                </a:extLst>
              </p:cNvPr>
              <p:cNvGrpSpPr/>
              <p:nvPr/>
            </p:nvGrpSpPr>
            <p:grpSpPr>
              <a:xfrm>
                <a:off x="6075452" y="1542746"/>
                <a:ext cx="305554" cy="335649"/>
                <a:chOff x="6075452" y="1542746"/>
                <a:chExt cx="305554" cy="335649"/>
              </a:xfrm>
              <a:grpFill/>
            </p:grpSpPr>
            <p:sp>
              <p:nvSpPr>
                <p:cNvPr id="200" name="图形 4">
                  <a:extLst>
                    <a:ext uri="{FF2B5EF4-FFF2-40B4-BE49-F238E27FC236}">
                      <a16:creationId xmlns:a16="http://schemas.microsoft.com/office/drawing/2014/main" id="{D57B3D41-196C-CDD3-5D1A-71DB3E74D6F7}"/>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1" name="图形 4">
                  <a:extLst>
                    <a:ext uri="{FF2B5EF4-FFF2-40B4-BE49-F238E27FC236}">
                      <a16:creationId xmlns:a16="http://schemas.microsoft.com/office/drawing/2014/main" id="{62230B0B-E0E4-488C-287A-BC78FDBF8B56}"/>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93" name="图形 4">
                <a:extLst>
                  <a:ext uri="{FF2B5EF4-FFF2-40B4-BE49-F238E27FC236}">
                    <a16:creationId xmlns:a16="http://schemas.microsoft.com/office/drawing/2014/main" id="{A622871D-3CD2-B5BA-050F-79B67F5CA5BA}"/>
                  </a:ext>
                </a:extLst>
              </p:cNvPr>
              <p:cNvGrpSpPr/>
              <p:nvPr/>
            </p:nvGrpSpPr>
            <p:grpSpPr>
              <a:xfrm>
                <a:off x="5963452" y="1408100"/>
                <a:ext cx="305717" cy="319711"/>
                <a:chOff x="5963452" y="1408100"/>
                <a:chExt cx="305717" cy="319711"/>
              </a:xfrm>
              <a:grpFill/>
            </p:grpSpPr>
            <p:sp>
              <p:nvSpPr>
                <p:cNvPr id="198" name="图形 4">
                  <a:extLst>
                    <a:ext uri="{FF2B5EF4-FFF2-40B4-BE49-F238E27FC236}">
                      <a16:creationId xmlns:a16="http://schemas.microsoft.com/office/drawing/2014/main" id="{831084E2-3EC2-A96F-328E-8C4F33D9DB09}"/>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99" name="图形 4">
                  <a:extLst>
                    <a:ext uri="{FF2B5EF4-FFF2-40B4-BE49-F238E27FC236}">
                      <a16:creationId xmlns:a16="http://schemas.microsoft.com/office/drawing/2014/main" id="{EA532C5B-54C6-8D2B-2FC6-AB8329FA96F6}"/>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94" name="图形 4">
                <a:extLst>
                  <a:ext uri="{FF2B5EF4-FFF2-40B4-BE49-F238E27FC236}">
                    <a16:creationId xmlns:a16="http://schemas.microsoft.com/office/drawing/2014/main" id="{BCA3FCB4-3C11-C776-8D71-6221B63FC951}"/>
                  </a:ext>
                </a:extLst>
              </p:cNvPr>
              <p:cNvGrpSpPr/>
              <p:nvPr/>
            </p:nvGrpSpPr>
            <p:grpSpPr>
              <a:xfrm>
                <a:off x="5811878" y="1369792"/>
                <a:ext cx="305286" cy="267745"/>
                <a:chOff x="5811878" y="1369792"/>
                <a:chExt cx="305286" cy="267745"/>
              </a:xfrm>
              <a:grpFill/>
            </p:grpSpPr>
            <p:sp>
              <p:nvSpPr>
                <p:cNvPr id="196" name="图形 4">
                  <a:extLst>
                    <a:ext uri="{FF2B5EF4-FFF2-40B4-BE49-F238E27FC236}">
                      <a16:creationId xmlns:a16="http://schemas.microsoft.com/office/drawing/2014/main" id="{27A60E1E-78C7-DA83-B5AC-F3193D1B592E}"/>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97" name="图形 4">
                  <a:extLst>
                    <a:ext uri="{FF2B5EF4-FFF2-40B4-BE49-F238E27FC236}">
                      <a16:creationId xmlns:a16="http://schemas.microsoft.com/office/drawing/2014/main" id="{613299E0-1831-7D21-C72B-28F5DDEA8E0B}"/>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195" name="图形 4">
                <a:extLst>
                  <a:ext uri="{FF2B5EF4-FFF2-40B4-BE49-F238E27FC236}">
                    <a16:creationId xmlns:a16="http://schemas.microsoft.com/office/drawing/2014/main" id="{B2D0BB66-664E-9180-55CD-8EED8482CBDA}"/>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grpSp>
        <p:nvGrpSpPr>
          <p:cNvPr id="208" name="图形 4">
            <a:extLst>
              <a:ext uri="{FF2B5EF4-FFF2-40B4-BE49-F238E27FC236}">
                <a16:creationId xmlns:a16="http://schemas.microsoft.com/office/drawing/2014/main" id="{15646FA3-1827-6315-8F7D-06CC77C30670}"/>
              </a:ext>
            </a:extLst>
          </p:cNvPr>
          <p:cNvGrpSpPr/>
          <p:nvPr/>
        </p:nvGrpSpPr>
        <p:grpSpPr>
          <a:xfrm rot="18746148" flipH="1">
            <a:off x="2402598" y="2285160"/>
            <a:ext cx="504000" cy="885893"/>
            <a:chOff x="5647951" y="1369792"/>
            <a:chExt cx="833702" cy="1465419"/>
          </a:xfrm>
          <a:noFill/>
        </p:grpSpPr>
        <p:sp>
          <p:nvSpPr>
            <p:cNvPr id="209" name="图形 4">
              <a:extLst>
                <a:ext uri="{FF2B5EF4-FFF2-40B4-BE49-F238E27FC236}">
                  <a16:creationId xmlns:a16="http://schemas.microsoft.com/office/drawing/2014/main" id="{C0499B14-C7AB-6821-B067-E21B3D312B8C}"/>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210" name="图形 4">
              <a:extLst>
                <a:ext uri="{FF2B5EF4-FFF2-40B4-BE49-F238E27FC236}">
                  <a16:creationId xmlns:a16="http://schemas.microsoft.com/office/drawing/2014/main" id="{A326983E-75B7-8CDB-0286-29043F697668}"/>
                </a:ext>
              </a:extLst>
            </p:cNvPr>
            <p:cNvGrpSpPr/>
            <p:nvPr/>
          </p:nvGrpSpPr>
          <p:grpSpPr>
            <a:xfrm>
              <a:off x="5647951" y="1369792"/>
              <a:ext cx="833702" cy="1102853"/>
              <a:chOff x="5647951" y="1369792"/>
              <a:chExt cx="833702" cy="1102853"/>
            </a:xfrm>
            <a:grpFill/>
          </p:grpSpPr>
          <p:grpSp>
            <p:nvGrpSpPr>
              <p:cNvPr id="211" name="图形 4">
                <a:extLst>
                  <a:ext uri="{FF2B5EF4-FFF2-40B4-BE49-F238E27FC236}">
                    <a16:creationId xmlns:a16="http://schemas.microsoft.com/office/drawing/2014/main" id="{C4F7CBC7-0617-05EF-32AB-23C76CB12F1D}"/>
                  </a:ext>
                </a:extLst>
              </p:cNvPr>
              <p:cNvGrpSpPr/>
              <p:nvPr/>
            </p:nvGrpSpPr>
            <p:grpSpPr>
              <a:xfrm>
                <a:off x="6168199" y="2162620"/>
                <a:ext cx="309897" cy="310024"/>
                <a:chOff x="6168199" y="2162620"/>
                <a:chExt cx="309897" cy="310024"/>
              </a:xfrm>
              <a:grpFill/>
            </p:grpSpPr>
            <p:sp>
              <p:nvSpPr>
                <p:cNvPr id="228" name="图形 4">
                  <a:extLst>
                    <a:ext uri="{FF2B5EF4-FFF2-40B4-BE49-F238E27FC236}">
                      <a16:creationId xmlns:a16="http://schemas.microsoft.com/office/drawing/2014/main" id="{BFE2137B-BB68-7180-BDE7-58844D85BA27}"/>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29" name="图形 4">
                  <a:extLst>
                    <a:ext uri="{FF2B5EF4-FFF2-40B4-BE49-F238E27FC236}">
                      <a16:creationId xmlns:a16="http://schemas.microsoft.com/office/drawing/2014/main" id="{F21FA3C1-1E81-5994-7A01-DFD34C49C4F7}"/>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12" name="图形 4">
                <a:extLst>
                  <a:ext uri="{FF2B5EF4-FFF2-40B4-BE49-F238E27FC236}">
                    <a16:creationId xmlns:a16="http://schemas.microsoft.com/office/drawing/2014/main" id="{208E357F-5366-6D46-7D7D-CD7772B3BD31}"/>
                  </a:ext>
                </a:extLst>
              </p:cNvPr>
              <p:cNvGrpSpPr/>
              <p:nvPr/>
            </p:nvGrpSpPr>
            <p:grpSpPr>
              <a:xfrm>
                <a:off x="6178127" y="1958412"/>
                <a:ext cx="303526" cy="312646"/>
                <a:chOff x="6178127" y="1958412"/>
                <a:chExt cx="303526" cy="312646"/>
              </a:xfrm>
              <a:grpFill/>
            </p:grpSpPr>
            <p:sp>
              <p:nvSpPr>
                <p:cNvPr id="226" name="图形 4">
                  <a:extLst>
                    <a:ext uri="{FF2B5EF4-FFF2-40B4-BE49-F238E27FC236}">
                      <a16:creationId xmlns:a16="http://schemas.microsoft.com/office/drawing/2014/main" id="{2641E42C-D467-319C-610C-CFF6CFED2662}"/>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27" name="图形 4">
                  <a:extLst>
                    <a:ext uri="{FF2B5EF4-FFF2-40B4-BE49-F238E27FC236}">
                      <a16:creationId xmlns:a16="http://schemas.microsoft.com/office/drawing/2014/main" id="{14EAD99B-3F36-ADC7-0599-1386A6B1445D}"/>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13" name="图形 4">
                <a:extLst>
                  <a:ext uri="{FF2B5EF4-FFF2-40B4-BE49-F238E27FC236}">
                    <a16:creationId xmlns:a16="http://schemas.microsoft.com/office/drawing/2014/main" id="{9172FA95-C676-E20E-52A7-DBB0780BC6D3}"/>
                  </a:ext>
                </a:extLst>
              </p:cNvPr>
              <p:cNvGrpSpPr/>
              <p:nvPr/>
            </p:nvGrpSpPr>
            <p:grpSpPr>
              <a:xfrm>
                <a:off x="6137321" y="1720777"/>
                <a:ext cx="316000" cy="341956"/>
                <a:chOff x="6137321" y="1720777"/>
                <a:chExt cx="316000" cy="341956"/>
              </a:xfrm>
              <a:grpFill/>
            </p:grpSpPr>
            <p:sp>
              <p:nvSpPr>
                <p:cNvPr id="224" name="图形 4">
                  <a:extLst>
                    <a:ext uri="{FF2B5EF4-FFF2-40B4-BE49-F238E27FC236}">
                      <a16:creationId xmlns:a16="http://schemas.microsoft.com/office/drawing/2014/main" id="{07C47E98-A2BF-ED0B-B5D7-5047ADD83AD9}"/>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25" name="图形 4">
                  <a:extLst>
                    <a:ext uri="{FF2B5EF4-FFF2-40B4-BE49-F238E27FC236}">
                      <a16:creationId xmlns:a16="http://schemas.microsoft.com/office/drawing/2014/main" id="{4DEC95C7-B6FE-E539-D5DD-2C658506B04D}"/>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14" name="图形 4">
                <a:extLst>
                  <a:ext uri="{FF2B5EF4-FFF2-40B4-BE49-F238E27FC236}">
                    <a16:creationId xmlns:a16="http://schemas.microsoft.com/office/drawing/2014/main" id="{1E4FF2F9-EF01-2A15-4322-182329C1A6E7}"/>
                  </a:ext>
                </a:extLst>
              </p:cNvPr>
              <p:cNvGrpSpPr/>
              <p:nvPr/>
            </p:nvGrpSpPr>
            <p:grpSpPr>
              <a:xfrm>
                <a:off x="6075452" y="1542746"/>
                <a:ext cx="305554" cy="335649"/>
                <a:chOff x="6075452" y="1542746"/>
                <a:chExt cx="305554" cy="335649"/>
              </a:xfrm>
              <a:grpFill/>
            </p:grpSpPr>
            <p:sp>
              <p:nvSpPr>
                <p:cNvPr id="222" name="图形 4">
                  <a:extLst>
                    <a:ext uri="{FF2B5EF4-FFF2-40B4-BE49-F238E27FC236}">
                      <a16:creationId xmlns:a16="http://schemas.microsoft.com/office/drawing/2014/main" id="{168ADB17-6C52-0B87-FBB2-B656C8D73410}"/>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23" name="图形 4">
                  <a:extLst>
                    <a:ext uri="{FF2B5EF4-FFF2-40B4-BE49-F238E27FC236}">
                      <a16:creationId xmlns:a16="http://schemas.microsoft.com/office/drawing/2014/main" id="{04283E65-C1B5-7979-96B1-FFAFCE97207F}"/>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15" name="图形 4">
                <a:extLst>
                  <a:ext uri="{FF2B5EF4-FFF2-40B4-BE49-F238E27FC236}">
                    <a16:creationId xmlns:a16="http://schemas.microsoft.com/office/drawing/2014/main" id="{9E67EAC0-E63B-0C3F-32B1-D96EA87808FE}"/>
                  </a:ext>
                </a:extLst>
              </p:cNvPr>
              <p:cNvGrpSpPr/>
              <p:nvPr/>
            </p:nvGrpSpPr>
            <p:grpSpPr>
              <a:xfrm>
                <a:off x="5963452" y="1408100"/>
                <a:ext cx="305717" cy="319711"/>
                <a:chOff x="5963452" y="1408100"/>
                <a:chExt cx="305717" cy="319711"/>
              </a:xfrm>
              <a:grpFill/>
            </p:grpSpPr>
            <p:sp>
              <p:nvSpPr>
                <p:cNvPr id="220" name="图形 4">
                  <a:extLst>
                    <a:ext uri="{FF2B5EF4-FFF2-40B4-BE49-F238E27FC236}">
                      <a16:creationId xmlns:a16="http://schemas.microsoft.com/office/drawing/2014/main" id="{1D3DAD88-CB0B-354A-C4E9-988307F27008}"/>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21" name="图形 4">
                  <a:extLst>
                    <a:ext uri="{FF2B5EF4-FFF2-40B4-BE49-F238E27FC236}">
                      <a16:creationId xmlns:a16="http://schemas.microsoft.com/office/drawing/2014/main" id="{CB439D7D-73F0-4C45-A4F9-2853324754DE}"/>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16" name="图形 4">
                <a:extLst>
                  <a:ext uri="{FF2B5EF4-FFF2-40B4-BE49-F238E27FC236}">
                    <a16:creationId xmlns:a16="http://schemas.microsoft.com/office/drawing/2014/main" id="{CAF6373B-3E1D-9F6D-1EF8-FE8C686B93DB}"/>
                  </a:ext>
                </a:extLst>
              </p:cNvPr>
              <p:cNvGrpSpPr/>
              <p:nvPr/>
            </p:nvGrpSpPr>
            <p:grpSpPr>
              <a:xfrm>
                <a:off x="5811878" y="1369792"/>
                <a:ext cx="305286" cy="267745"/>
                <a:chOff x="5811878" y="1369792"/>
                <a:chExt cx="305286" cy="267745"/>
              </a:xfrm>
              <a:grpFill/>
            </p:grpSpPr>
            <p:sp>
              <p:nvSpPr>
                <p:cNvPr id="218" name="图形 4">
                  <a:extLst>
                    <a:ext uri="{FF2B5EF4-FFF2-40B4-BE49-F238E27FC236}">
                      <a16:creationId xmlns:a16="http://schemas.microsoft.com/office/drawing/2014/main" id="{7B5389C0-DAC2-84EC-D8A8-AA55F767FDB4}"/>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19" name="图形 4">
                  <a:extLst>
                    <a:ext uri="{FF2B5EF4-FFF2-40B4-BE49-F238E27FC236}">
                      <a16:creationId xmlns:a16="http://schemas.microsoft.com/office/drawing/2014/main" id="{310D00C1-037C-99B9-4623-A96F30FDA835}"/>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217" name="图形 4">
                <a:extLst>
                  <a:ext uri="{FF2B5EF4-FFF2-40B4-BE49-F238E27FC236}">
                    <a16:creationId xmlns:a16="http://schemas.microsoft.com/office/drawing/2014/main" id="{279EC9F7-CCE0-981D-F202-BE45398DD4C9}"/>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sp>
        <p:nvSpPr>
          <p:cNvPr id="230" name="文本框 229">
            <a:extLst>
              <a:ext uri="{FF2B5EF4-FFF2-40B4-BE49-F238E27FC236}">
                <a16:creationId xmlns:a16="http://schemas.microsoft.com/office/drawing/2014/main" id="{E43DBDD6-2251-4560-26A9-6AB8DFA0F5A7}"/>
              </a:ext>
            </a:extLst>
          </p:cNvPr>
          <p:cNvSpPr txBox="1"/>
          <p:nvPr/>
        </p:nvSpPr>
        <p:spPr>
          <a:xfrm>
            <a:off x="4578848" y="2272485"/>
            <a:ext cx="1210589" cy="646331"/>
          </a:xfrm>
          <a:prstGeom prst="rect">
            <a:avLst/>
          </a:prstGeom>
          <a:noFill/>
          <a:ln>
            <a:noFill/>
          </a:ln>
        </p:spPr>
        <p:txBody>
          <a:bodyPr wrap="none">
            <a:spAutoFit/>
          </a:bodyPr>
          <a:lstStyle/>
          <a:p>
            <a:pPr algn="ctr"/>
            <a:r>
              <a:rPr lang="zh-CN" altLang="en-US" sz="1600" dirty="0">
                <a:solidFill>
                  <a:schemeClr val="bg1"/>
                </a:solidFill>
                <a:latin typeface="+mn-ea"/>
              </a:rPr>
              <a:t>国家高新</a:t>
            </a:r>
            <a:endParaRPr lang="en-US" altLang="zh-CN" sz="1600" dirty="0">
              <a:solidFill>
                <a:schemeClr val="bg1"/>
              </a:solidFill>
              <a:latin typeface="+mn-ea"/>
            </a:endParaRPr>
          </a:p>
          <a:p>
            <a:pPr algn="ctr"/>
            <a:r>
              <a:rPr lang="zh-CN" altLang="en-US" sz="2000" dirty="0">
                <a:solidFill>
                  <a:schemeClr val="bg1"/>
                </a:solidFill>
                <a:latin typeface="+mj-ea"/>
                <a:ea typeface="+mj-ea"/>
              </a:rPr>
              <a:t>技术企业</a:t>
            </a:r>
          </a:p>
        </p:txBody>
      </p:sp>
      <p:grpSp>
        <p:nvGrpSpPr>
          <p:cNvPr id="231" name="图形 4">
            <a:extLst>
              <a:ext uri="{FF2B5EF4-FFF2-40B4-BE49-F238E27FC236}">
                <a16:creationId xmlns:a16="http://schemas.microsoft.com/office/drawing/2014/main" id="{E73E630E-AA0F-A225-8E3E-2DACBB16AE02}"/>
              </a:ext>
            </a:extLst>
          </p:cNvPr>
          <p:cNvGrpSpPr/>
          <p:nvPr/>
        </p:nvGrpSpPr>
        <p:grpSpPr>
          <a:xfrm rot="2853852">
            <a:off x="5492157" y="2285160"/>
            <a:ext cx="504000" cy="885893"/>
            <a:chOff x="5647951" y="1369792"/>
            <a:chExt cx="833702" cy="1465419"/>
          </a:xfrm>
          <a:noFill/>
        </p:grpSpPr>
        <p:sp>
          <p:nvSpPr>
            <p:cNvPr id="232" name="图形 4">
              <a:extLst>
                <a:ext uri="{FF2B5EF4-FFF2-40B4-BE49-F238E27FC236}">
                  <a16:creationId xmlns:a16="http://schemas.microsoft.com/office/drawing/2014/main" id="{C01C41C4-1460-775C-D185-C959BF7726D8}"/>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233" name="图形 4">
              <a:extLst>
                <a:ext uri="{FF2B5EF4-FFF2-40B4-BE49-F238E27FC236}">
                  <a16:creationId xmlns:a16="http://schemas.microsoft.com/office/drawing/2014/main" id="{8C368455-2AC8-7715-53A8-6437B31E9F52}"/>
                </a:ext>
              </a:extLst>
            </p:cNvPr>
            <p:cNvGrpSpPr/>
            <p:nvPr/>
          </p:nvGrpSpPr>
          <p:grpSpPr>
            <a:xfrm>
              <a:off x="5647951" y="1369792"/>
              <a:ext cx="833702" cy="1102853"/>
              <a:chOff x="5647951" y="1369792"/>
              <a:chExt cx="833702" cy="1102853"/>
            </a:xfrm>
            <a:grpFill/>
          </p:grpSpPr>
          <p:grpSp>
            <p:nvGrpSpPr>
              <p:cNvPr id="234" name="图形 4">
                <a:extLst>
                  <a:ext uri="{FF2B5EF4-FFF2-40B4-BE49-F238E27FC236}">
                    <a16:creationId xmlns:a16="http://schemas.microsoft.com/office/drawing/2014/main" id="{BDBEE749-ABF8-BD5B-D6CB-7A5DD10620E8}"/>
                  </a:ext>
                </a:extLst>
              </p:cNvPr>
              <p:cNvGrpSpPr/>
              <p:nvPr/>
            </p:nvGrpSpPr>
            <p:grpSpPr>
              <a:xfrm>
                <a:off x="6168199" y="2162620"/>
                <a:ext cx="309897" cy="310024"/>
                <a:chOff x="6168199" y="2162620"/>
                <a:chExt cx="309897" cy="310024"/>
              </a:xfrm>
              <a:grpFill/>
            </p:grpSpPr>
            <p:sp>
              <p:nvSpPr>
                <p:cNvPr id="251" name="图形 4">
                  <a:extLst>
                    <a:ext uri="{FF2B5EF4-FFF2-40B4-BE49-F238E27FC236}">
                      <a16:creationId xmlns:a16="http://schemas.microsoft.com/office/drawing/2014/main" id="{F4EDC60B-907B-6BC1-D19A-7118FF1D88D7}"/>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52" name="图形 4">
                  <a:extLst>
                    <a:ext uri="{FF2B5EF4-FFF2-40B4-BE49-F238E27FC236}">
                      <a16:creationId xmlns:a16="http://schemas.microsoft.com/office/drawing/2014/main" id="{D6324946-714E-59EE-4342-0769A2D6580C}"/>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35" name="图形 4">
                <a:extLst>
                  <a:ext uri="{FF2B5EF4-FFF2-40B4-BE49-F238E27FC236}">
                    <a16:creationId xmlns:a16="http://schemas.microsoft.com/office/drawing/2014/main" id="{EAAA61A6-585A-5439-EC42-368CD0AA1704}"/>
                  </a:ext>
                </a:extLst>
              </p:cNvPr>
              <p:cNvGrpSpPr/>
              <p:nvPr/>
            </p:nvGrpSpPr>
            <p:grpSpPr>
              <a:xfrm>
                <a:off x="6178127" y="1958412"/>
                <a:ext cx="303526" cy="312646"/>
                <a:chOff x="6178127" y="1958412"/>
                <a:chExt cx="303526" cy="312646"/>
              </a:xfrm>
              <a:grpFill/>
            </p:grpSpPr>
            <p:sp>
              <p:nvSpPr>
                <p:cNvPr id="249" name="图形 4">
                  <a:extLst>
                    <a:ext uri="{FF2B5EF4-FFF2-40B4-BE49-F238E27FC236}">
                      <a16:creationId xmlns:a16="http://schemas.microsoft.com/office/drawing/2014/main" id="{14A9BCDE-5FAF-75BC-2F87-3B554C08C5E8}"/>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50" name="图形 4">
                  <a:extLst>
                    <a:ext uri="{FF2B5EF4-FFF2-40B4-BE49-F238E27FC236}">
                      <a16:creationId xmlns:a16="http://schemas.microsoft.com/office/drawing/2014/main" id="{746BB076-518E-EC86-08C7-BA34C7B7288E}"/>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36" name="图形 4">
                <a:extLst>
                  <a:ext uri="{FF2B5EF4-FFF2-40B4-BE49-F238E27FC236}">
                    <a16:creationId xmlns:a16="http://schemas.microsoft.com/office/drawing/2014/main" id="{BC22C218-F4DF-9B3F-BBA0-91DA427F0413}"/>
                  </a:ext>
                </a:extLst>
              </p:cNvPr>
              <p:cNvGrpSpPr/>
              <p:nvPr/>
            </p:nvGrpSpPr>
            <p:grpSpPr>
              <a:xfrm>
                <a:off x="6137321" y="1720777"/>
                <a:ext cx="316000" cy="341956"/>
                <a:chOff x="6137321" y="1720777"/>
                <a:chExt cx="316000" cy="341956"/>
              </a:xfrm>
              <a:grpFill/>
            </p:grpSpPr>
            <p:sp>
              <p:nvSpPr>
                <p:cNvPr id="247" name="图形 4">
                  <a:extLst>
                    <a:ext uri="{FF2B5EF4-FFF2-40B4-BE49-F238E27FC236}">
                      <a16:creationId xmlns:a16="http://schemas.microsoft.com/office/drawing/2014/main" id="{9795633B-7EE1-6027-56A1-C726584B2660}"/>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48" name="图形 4">
                  <a:extLst>
                    <a:ext uri="{FF2B5EF4-FFF2-40B4-BE49-F238E27FC236}">
                      <a16:creationId xmlns:a16="http://schemas.microsoft.com/office/drawing/2014/main" id="{5ECFD266-0132-C91D-76A9-1A5B75A2BAB9}"/>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37" name="图形 4">
                <a:extLst>
                  <a:ext uri="{FF2B5EF4-FFF2-40B4-BE49-F238E27FC236}">
                    <a16:creationId xmlns:a16="http://schemas.microsoft.com/office/drawing/2014/main" id="{DE695268-0F74-1A9E-AF5C-905D01BCFDF9}"/>
                  </a:ext>
                </a:extLst>
              </p:cNvPr>
              <p:cNvGrpSpPr/>
              <p:nvPr/>
            </p:nvGrpSpPr>
            <p:grpSpPr>
              <a:xfrm>
                <a:off x="6075452" y="1542746"/>
                <a:ext cx="305554" cy="335649"/>
                <a:chOff x="6075452" y="1542746"/>
                <a:chExt cx="305554" cy="335649"/>
              </a:xfrm>
              <a:grpFill/>
            </p:grpSpPr>
            <p:sp>
              <p:nvSpPr>
                <p:cNvPr id="245" name="图形 4">
                  <a:extLst>
                    <a:ext uri="{FF2B5EF4-FFF2-40B4-BE49-F238E27FC236}">
                      <a16:creationId xmlns:a16="http://schemas.microsoft.com/office/drawing/2014/main" id="{5F18D5ED-5921-3D62-7325-84657DBBD0C2}"/>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46" name="图形 4">
                  <a:extLst>
                    <a:ext uri="{FF2B5EF4-FFF2-40B4-BE49-F238E27FC236}">
                      <a16:creationId xmlns:a16="http://schemas.microsoft.com/office/drawing/2014/main" id="{C52E2C5B-1943-3BED-CD8F-537D214904EA}"/>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38" name="图形 4">
                <a:extLst>
                  <a:ext uri="{FF2B5EF4-FFF2-40B4-BE49-F238E27FC236}">
                    <a16:creationId xmlns:a16="http://schemas.microsoft.com/office/drawing/2014/main" id="{6E750578-212D-3BF9-424F-8BD7AAE6A5B8}"/>
                  </a:ext>
                </a:extLst>
              </p:cNvPr>
              <p:cNvGrpSpPr/>
              <p:nvPr/>
            </p:nvGrpSpPr>
            <p:grpSpPr>
              <a:xfrm>
                <a:off x="5963452" y="1408100"/>
                <a:ext cx="305717" cy="319711"/>
                <a:chOff x="5963452" y="1408100"/>
                <a:chExt cx="305717" cy="319711"/>
              </a:xfrm>
              <a:grpFill/>
            </p:grpSpPr>
            <p:sp>
              <p:nvSpPr>
                <p:cNvPr id="243" name="图形 4">
                  <a:extLst>
                    <a:ext uri="{FF2B5EF4-FFF2-40B4-BE49-F238E27FC236}">
                      <a16:creationId xmlns:a16="http://schemas.microsoft.com/office/drawing/2014/main" id="{D73B54C8-F479-10F7-7A53-39C4E9680CB4}"/>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244" name="图形 4">
                  <a:extLst>
                    <a:ext uri="{FF2B5EF4-FFF2-40B4-BE49-F238E27FC236}">
                      <a16:creationId xmlns:a16="http://schemas.microsoft.com/office/drawing/2014/main" id="{E49C8E78-9452-0B24-CCE5-7633A74DE651}"/>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39" name="图形 4">
                <a:extLst>
                  <a:ext uri="{FF2B5EF4-FFF2-40B4-BE49-F238E27FC236}">
                    <a16:creationId xmlns:a16="http://schemas.microsoft.com/office/drawing/2014/main" id="{86E14013-6B3C-BABD-AA54-C95C9C66E1DF}"/>
                  </a:ext>
                </a:extLst>
              </p:cNvPr>
              <p:cNvGrpSpPr/>
              <p:nvPr/>
            </p:nvGrpSpPr>
            <p:grpSpPr>
              <a:xfrm>
                <a:off x="5811878" y="1369792"/>
                <a:ext cx="305286" cy="267745"/>
                <a:chOff x="5811878" y="1369792"/>
                <a:chExt cx="305286" cy="267745"/>
              </a:xfrm>
              <a:grpFill/>
            </p:grpSpPr>
            <p:sp>
              <p:nvSpPr>
                <p:cNvPr id="241" name="图形 4">
                  <a:extLst>
                    <a:ext uri="{FF2B5EF4-FFF2-40B4-BE49-F238E27FC236}">
                      <a16:creationId xmlns:a16="http://schemas.microsoft.com/office/drawing/2014/main" id="{9C2B91BF-076F-349B-AFB7-E23639D10181}"/>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42" name="图形 4">
                  <a:extLst>
                    <a:ext uri="{FF2B5EF4-FFF2-40B4-BE49-F238E27FC236}">
                      <a16:creationId xmlns:a16="http://schemas.microsoft.com/office/drawing/2014/main" id="{3846052D-6626-B39A-AFE1-FCC13A8EEAAC}"/>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240" name="图形 4">
                <a:extLst>
                  <a:ext uri="{FF2B5EF4-FFF2-40B4-BE49-F238E27FC236}">
                    <a16:creationId xmlns:a16="http://schemas.microsoft.com/office/drawing/2014/main" id="{70EE0E37-95FB-232E-089B-100EBDEDBDE1}"/>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grpSp>
        <p:nvGrpSpPr>
          <p:cNvPr id="253" name="图形 4">
            <a:extLst>
              <a:ext uri="{FF2B5EF4-FFF2-40B4-BE49-F238E27FC236}">
                <a16:creationId xmlns:a16="http://schemas.microsoft.com/office/drawing/2014/main" id="{B0C59460-60CC-2F0C-A5DE-91DCF9386FEA}"/>
              </a:ext>
            </a:extLst>
          </p:cNvPr>
          <p:cNvGrpSpPr/>
          <p:nvPr/>
        </p:nvGrpSpPr>
        <p:grpSpPr>
          <a:xfrm rot="18746148" flipH="1">
            <a:off x="4368902" y="2285160"/>
            <a:ext cx="504000" cy="885893"/>
            <a:chOff x="5647951" y="1369792"/>
            <a:chExt cx="833702" cy="1465419"/>
          </a:xfrm>
          <a:noFill/>
        </p:grpSpPr>
        <p:sp>
          <p:nvSpPr>
            <p:cNvPr id="254" name="图形 4">
              <a:extLst>
                <a:ext uri="{FF2B5EF4-FFF2-40B4-BE49-F238E27FC236}">
                  <a16:creationId xmlns:a16="http://schemas.microsoft.com/office/drawing/2014/main" id="{5885516B-B46B-8F50-092F-A532AE744421}"/>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255" name="图形 4">
              <a:extLst>
                <a:ext uri="{FF2B5EF4-FFF2-40B4-BE49-F238E27FC236}">
                  <a16:creationId xmlns:a16="http://schemas.microsoft.com/office/drawing/2014/main" id="{E515D411-C9CE-E647-6400-18F1A4C9C031}"/>
                </a:ext>
              </a:extLst>
            </p:cNvPr>
            <p:cNvGrpSpPr/>
            <p:nvPr/>
          </p:nvGrpSpPr>
          <p:grpSpPr>
            <a:xfrm>
              <a:off x="5647951" y="1369792"/>
              <a:ext cx="833702" cy="1102853"/>
              <a:chOff x="5647951" y="1369792"/>
              <a:chExt cx="833702" cy="1102853"/>
            </a:xfrm>
            <a:grpFill/>
          </p:grpSpPr>
          <p:grpSp>
            <p:nvGrpSpPr>
              <p:cNvPr id="256" name="图形 4">
                <a:extLst>
                  <a:ext uri="{FF2B5EF4-FFF2-40B4-BE49-F238E27FC236}">
                    <a16:creationId xmlns:a16="http://schemas.microsoft.com/office/drawing/2014/main" id="{2112086D-E395-D735-2C6E-5EC245DD52F0}"/>
                  </a:ext>
                </a:extLst>
              </p:cNvPr>
              <p:cNvGrpSpPr/>
              <p:nvPr/>
            </p:nvGrpSpPr>
            <p:grpSpPr>
              <a:xfrm>
                <a:off x="6168199" y="2162620"/>
                <a:ext cx="309897" cy="310024"/>
                <a:chOff x="6168199" y="2162620"/>
                <a:chExt cx="309897" cy="310024"/>
              </a:xfrm>
              <a:grpFill/>
            </p:grpSpPr>
            <p:sp>
              <p:nvSpPr>
                <p:cNvPr id="273" name="图形 4">
                  <a:extLst>
                    <a:ext uri="{FF2B5EF4-FFF2-40B4-BE49-F238E27FC236}">
                      <a16:creationId xmlns:a16="http://schemas.microsoft.com/office/drawing/2014/main" id="{4485379D-D43F-D840-0979-AA77B3E4CD8B}"/>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74" name="图形 4">
                  <a:extLst>
                    <a:ext uri="{FF2B5EF4-FFF2-40B4-BE49-F238E27FC236}">
                      <a16:creationId xmlns:a16="http://schemas.microsoft.com/office/drawing/2014/main" id="{F38F3FB2-BA59-AC25-CBB5-2C39C5757F19}"/>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57" name="图形 4">
                <a:extLst>
                  <a:ext uri="{FF2B5EF4-FFF2-40B4-BE49-F238E27FC236}">
                    <a16:creationId xmlns:a16="http://schemas.microsoft.com/office/drawing/2014/main" id="{B2B86B3A-C7ED-74AD-F2CC-DC6DDBEDD7A6}"/>
                  </a:ext>
                </a:extLst>
              </p:cNvPr>
              <p:cNvGrpSpPr/>
              <p:nvPr/>
            </p:nvGrpSpPr>
            <p:grpSpPr>
              <a:xfrm>
                <a:off x="6178127" y="1958412"/>
                <a:ext cx="303526" cy="312646"/>
                <a:chOff x="6178127" y="1958412"/>
                <a:chExt cx="303526" cy="312646"/>
              </a:xfrm>
              <a:grpFill/>
            </p:grpSpPr>
            <p:sp>
              <p:nvSpPr>
                <p:cNvPr id="271" name="图形 4">
                  <a:extLst>
                    <a:ext uri="{FF2B5EF4-FFF2-40B4-BE49-F238E27FC236}">
                      <a16:creationId xmlns:a16="http://schemas.microsoft.com/office/drawing/2014/main" id="{A175B8EF-4B98-2EED-2E00-EE5D66AF0281}"/>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72" name="图形 4">
                  <a:extLst>
                    <a:ext uri="{FF2B5EF4-FFF2-40B4-BE49-F238E27FC236}">
                      <a16:creationId xmlns:a16="http://schemas.microsoft.com/office/drawing/2014/main" id="{6BF5332B-53E7-404D-0A95-2D60CC46BD21}"/>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58" name="图形 4">
                <a:extLst>
                  <a:ext uri="{FF2B5EF4-FFF2-40B4-BE49-F238E27FC236}">
                    <a16:creationId xmlns:a16="http://schemas.microsoft.com/office/drawing/2014/main" id="{3D1AF98F-C90A-E8B7-E2DD-06889B720D49}"/>
                  </a:ext>
                </a:extLst>
              </p:cNvPr>
              <p:cNvGrpSpPr/>
              <p:nvPr/>
            </p:nvGrpSpPr>
            <p:grpSpPr>
              <a:xfrm>
                <a:off x="6137321" y="1720777"/>
                <a:ext cx="316000" cy="341956"/>
                <a:chOff x="6137321" y="1720777"/>
                <a:chExt cx="316000" cy="341956"/>
              </a:xfrm>
              <a:grpFill/>
            </p:grpSpPr>
            <p:sp>
              <p:nvSpPr>
                <p:cNvPr id="269" name="图形 4">
                  <a:extLst>
                    <a:ext uri="{FF2B5EF4-FFF2-40B4-BE49-F238E27FC236}">
                      <a16:creationId xmlns:a16="http://schemas.microsoft.com/office/drawing/2014/main" id="{A4D5F74C-D29A-FCF6-6BC3-01764BDDBE77}"/>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70" name="图形 4">
                  <a:extLst>
                    <a:ext uri="{FF2B5EF4-FFF2-40B4-BE49-F238E27FC236}">
                      <a16:creationId xmlns:a16="http://schemas.microsoft.com/office/drawing/2014/main" id="{8693962C-81B8-52A2-2478-27F94857A3EA}"/>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59" name="图形 4">
                <a:extLst>
                  <a:ext uri="{FF2B5EF4-FFF2-40B4-BE49-F238E27FC236}">
                    <a16:creationId xmlns:a16="http://schemas.microsoft.com/office/drawing/2014/main" id="{DACD8C6A-9C1F-1A53-B098-57A1F28A114A}"/>
                  </a:ext>
                </a:extLst>
              </p:cNvPr>
              <p:cNvGrpSpPr/>
              <p:nvPr/>
            </p:nvGrpSpPr>
            <p:grpSpPr>
              <a:xfrm>
                <a:off x="6075452" y="1542746"/>
                <a:ext cx="305554" cy="335649"/>
                <a:chOff x="6075452" y="1542746"/>
                <a:chExt cx="305554" cy="335649"/>
              </a:xfrm>
              <a:grpFill/>
            </p:grpSpPr>
            <p:sp>
              <p:nvSpPr>
                <p:cNvPr id="267" name="图形 4">
                  <a:extLst>
                    <a:ext uri="{FF2B5EF4-FFF2-40B4-BE49-F238E27FC236}">
                      <a16:creationId xmlns:a16="http://schemas.microsoft.com/office/drawing/2014/main" id="{C58992F0-2421-7E1C-794B-BFFBDB844F56}"/>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68" name="图形 4">
                  <a:extLst>
                    <a:ext uri="{FF2B5EF4-FFF2-40B4-BE49-F238E27FC236}">
                      <a16:creationId xmlns:a16="http://schemas.microsoft.com/office/drawing/2014/main" id="{F92A7374-1F58-441C-F037-6C89254F869F}"/>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60" name="图形 4">
                <a:extLst>
                  <a:ext uri="{FF2B5EF4-FFF2-40B4-BE49-F238E27FC236}">
                    <a16:creationId xmlns:a16="http://schemas.microsoft.com/office/drawing/2014/main" id="{580840CC-F447-6867-70C9-F148242FA6D3}"/>
                  </a:ext>
                </a:extLst>
              </p:cNvPr>
              <p:cNvGrpSpPr/>
              <p:nvPr/>
            </p:nvGrpSpPr>
            <p:grpSpPr>
              <a:xfrm>
                <a:off x="5963452" y="1408100"/>
                <a:ext cx="305717" cy="319711"/>
                <a:chOff x="5963452" y="1408100"/>
                <a:chExt cx="305717" cy="319711"/>
              </a:xfrm>
              <a:grpFill/>
            </p:grpSpPr>
            <p:sp>
              <p:nvSpPr>
                <p:cNvPr id="265" name="图形 4">
                  <a:extLst>
                    <a:ext uri="{FF2B5EF4-FFF2-40B4-BE49-F238E27FC236}">
                      <a16:creationId xmlns:a16="http://schemas.microsoft.com/office/drawing/2014/main" id="{08FDFBD8-A346-D410-11E9-88F029000063}"/>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66" name="图形 4">
                  <a:extLst>
                    <a:ext uri="{FF2B5EF4-FFF2-40B4-BE49-F238E27FC236}">
                      <a16:creationId xmlns:a16="http://schemas.microsoft.com/office/drawing/2014/main" id="{3E7D56D5-71BE-CBEF-EC24-C2B55C596E8C}"/>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61" name="图形 4">
                <a:extLst>
                  <a:ext uri="{FF2B5EF4-FFF2-40B4-BE49-F238E27FC236}">
                    <a16:creationId xmlns:a16="http://schemas.microsoft.com/office/drawing/2014/main" id="{BC0AAD66-9314-E574-1747-F9DBBF5148AB}"/>
                  </a:ext>
                </a:extLst>
              </p:cNvPr>
              <p:cNvGrpSpPr/>
              <p:nvPr/>
            </p:nvGrpSpPr>
            <p:grpSpPr>
              <a:xfrm>
                <a:off x="5811878" y="1369792"/>
                <a:ext cx="305286" cy="267745"/>
                <a:chOff x="5811878" y="1369792"/>
                <a:chExt cx="305286" cy="267745"/>
              </a:xfrm>
              <a:grpFill/>
            </p:grpSpPr>
            <p:sp>
              <p:nvSpPr>
                <p:cNvPr id="263" name="图形 4">
                  <a:extLst>
                    <a:ext uri="{FF2B5EF4-FFF2-40B4-BE49-F238E27FC236}">
                      <a16:creationId xmlns:a16="http://schemas.microsoft.com/office/drawing/2014/main" id="{4CF63184-F9AA-5D02-FDB7-9044BD755382}"/>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64" name="图形 4">
                  <a:extLst>
                    <a:ext uri="{FF2B5EF4-FFF2-40B4-BE49-F238E27FC236}">
                      <a16:creationId xmlns:a16="http://schemas.microsoft.com/office/drawing/2014/main" id="{36D590AA-8AC5-9016-ABCF-1BF8B8C7D125}"/>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262" name="图形 4">
                <a:extLst>
                  <a:ext uri="{FF2B5EF4-FFF2-40B4-BE49-F238E27FC236}">
                    <a16:creationId xmlns:a16="http://schemas.microsoft.com/office/drawing/2014/main" id="{1B40FA77-1D9B-2838-1E9D-AA8D74A65FE5}"/>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sp>
        <p:nvSpPr>
          <p:cNvPr id="279" name="文本框 278">
            <a:extLst>
              <a:ext uri="{FF2B5EF4-FFF2-40B4-BE49-F238E27FC236}">
                <a16:creationId xmlns:a16="http://schemas.microsoft.com/office/drawing/2014/main" id="{511076C7-0C79-8672-5C19-2E3D3928846E}"/>
              </a:ext>
            </a:extLst>
          </p:cNvPr>
          <p:cNvSpPr txBox="1"/>
          <p:nvPr/>
        </p:nvSpPr>
        <p:spPr>
          <a:xfrm>
            <a:off x="991333" y="3732352"/>
            <a:ext cx="4414991" cy="372025"/>
          </a:xfrm>
          <a:prstGeom prst="rect">
            <a:avLst/>
          </a:prstGeom>
          <a:noFill/>
        </p:spPr>
        <p:txBody>
          <a:bodyPr wrap="none">
            <a:spAutoFit/>
          </a:bodyPr>
          <a:lstStyle/>
          <a:p>
            <a:pPr algn="just">
              <a:lnSpc>
                <a:spcPct val="120000"/>
              </a:lnSpc>
            </a:pPr>
            <a:r>
              <a:rPr lang="en-US" altLang="zh-CN" sz="1600" b="1" dirty="0">
                <a:latin typeface="+mj-ea"/>
                <a:ea typeface="+mj-ea"/>
              </a:rPr>
              <a:t>2020</a:t>
            </a:r>
            <a:r>
              <a:rPr lang="zh-CN" altLang="en-US" sz="1600" b="1" dirty="0">
                <a:latin typeface="+mj-ea"/>
                <a:ea typeface="+mj-ea"/>
              </a:rPr>
              <a:t>年正式登陆纽交所，股票代码“</a:t>
            </a:r>
            <a:r>
              <a:rPr lang="en-US" altLang="zh-CN" sz="1600" b="1" dirty="0">
                <a:latin typeface="+mj-ea"/>
                <a:ea typeface="+mj-ea"/>
              </a:rPr>
              <a:t>MNSO”</a:t>
            </a:r>
            <a:endParaRPr lang="zh-CN" altLang="en-US" sz="1600" b="1" dirty="0">
              <a:latin typeface="+mj-ea"/>
              <a:ea typeface="+mj-ea"/>
            </a:endParaRPr>
          </a:p>
        </p:txBody>
      </p:sp>
      <p:sp>
        <p:nvSpPr>
          <p:cNvPr id="280" name="文本框 279">
            <a:extLst>
              <a:ext uri="{FF2B5EF4-FFF2-40B4-BE49-F238E27FC236}">
                <a16:creationId xmlns:a16="http://schemas.microsoft.com/office/drawing/2014/main" id="{DF8C10E6-EE41-3A53-BC04-B7BD659BADEF}"/>
              </a:ext>
            </a:extLst>
          </p:cNvPr>
          <p:cNvSpPr txBox="1"/>
          <p:nvPr/>
        </p:nvSpPr>
        <p:spPr>
          <a:xfrm>
            <a:off x="6172746" y="3736969"/>
            <a:ext cx="5614037" cy="367408"/>
          </a:xfrm>
          <a:prstGeom prst="rect">
            <a:avLst/>
          </a:prstGeom>
          <a:noFill/>
        </p:spPr>
        <p:txBody>
          <a:bodyPr wrap="none">
            <a:spAutoFit/>
          </a:bodyPr>
          <a:lstStyle/>
          <a:p>
            <a:pPr algn="just">
              <a:lnSpc>
                <a:spcPct val="120000"/>
              </a:lnSpc>
            </a:pPr>
            <a:r>
              <a:rPr lang="en-US" altLang="zh-CN" sz="1600" dirty="0">
                <a:latin typeface="+mj-ea"/>
                <a:ea typeface="+mj-ea"/>
              </a:rPr>
              <a:t>2022</a:t>
            </a:r>
            <a:r>
              <a:rPr lang="zh-CN" altLang="en-US" sz="1600" dirty="0">
                <a:latin typeface="+mj-ea"/>
                <a:ea typeface="+mj-ea"/>
              </a:rPr>
              <a:t>年正式在香港交易所挂牌上市，股份代码</a:t>
            </a:r>
            <a:r>
              <a:rPr lang="en-US" altLang="zh-CN" sz="1600" dirty="0">
                <a:latin typeface="+mj-ea"/>
                <a:ea typeface="+mj-ea"/>
              </a:rPr>
              <a:t>“9896.HK”</a:t>
            </a:r>
            <a:endParaRPr lang="zh-CN" altLang="en-US" sz="1600" dirty="0">
              <a:latin typeface="+mj-ea"/>
              <a:ea typeface="+mj-ea"/>
            </a:endParaRPr>
          </a:p>
        </p:txBody>
      </p:sp>
      <p:pic>
        <p:nvPicPr>
          <p:cNvPr id="296" name="图片 295" descr="图片包含 图表&#10;&#10;描述已自动生成">
            <a:extLst>
              <a:ext uri="{FF2B5EF4-FFF2-40B4-BE49-F238E27FC236}">
                <a16:creationId xmlns:a16="http://schemas.microsoft.com/office/drawing/2014/main" id="{E09DCD82-A355-0C75-C59E-57B66466280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t="30870" r="3393" b="452"/>
          <a:stretch>
            <a:fillRect/>
          </a:stretch>
        </p:blipFill>
        <p:spPr>
          <a:xfrm>
            <a:off x="6869713" y="749300"/>
            <a:ext cx="5315266" cy="2833961"/>
          </a:xfrm>
          <a:prstGeom prst="rect">
            <a:avLst/>
          </a:prstGeom>
        </p:spPr>
      </p:pic>
      <p:sp>
        <p:nvSpPr>
          <p:cNvPr id="297" name="矩形: 圆角 296">
            <a:extLst>
              <a:ext uri="{FF2B5EF4-FFF2-40B4-BE49-F238E27FC236}">
                <a16:creationId xmlns:a16="http://schemas.microsoft.com/office/drawing/2014/main" id="{F28F986C-7C14-0EBE-23AF-78263C0E2D0C}"/>
              </a:ext>
            </a:extLst>
          </p:cNvPr>
          <p:cNvSpPr/>
          <p:nvPr/>
        </p:nvSpPr>
        <p:spPr>
          <a:xfrm>
            <a:off x="6088659" y="692640"/>
            <a:ext cx="6191078" cy="2876154"/>
          </a:xfrm>
          <a:prstGeom prst="roundRect">
            <a:avLst>
              <a:gd name="adj" fmla="val 0"/>
            </a:avLst>
          </a:prstGeom>
          <a:gradFill flip="none" rotWithShape="1">
            <a:gsLst>
              <a:gs pos="0">
                <a:schemeClr val="accent1"/>
              </a:gs>
              <a:gs pos="100000">
                <a:schemeClr val="accent1">
                  <a:alpha val="0"/>
                </a:schemeClr>
              </a:gs>
            </a:gsLst>
            <a:lin ang="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86" name="图片 285" descr="图表&#10;&#10;描述已自动生成">
            <a:extLst>
              <a:ext uri="{FF2B5EF4-FFF2-40B4-BE49-F238E27FC236}">
                <a16:creationId xmlns:a16="http://schemas.microsoft.com/office/drawing/2014/main" id="{AA791F8A-76C5-C056-6874-9199ADC24789}"/>
              </a:ext>
            </a:extLst>
          </p:cNvPr>
          <p:cNvPicPr>
            <a:picLocks noChangeAspect="1"/>
          </p:cNvPicPr>
          <p:nvPr/>
        </p:nvPicPr>
        <p:blipFill>
          <a:blip r:embed="rId4">
            <a:extLst>
              <a:ext uri="{28A0092B-C50C-407E-A947-70E740481C1C}">
                <a14:useLocalDpi xmlns:a14="http://schemas.microsoft.com/office/drawing/2010/main" val="0"/>
              </a:ext>
            </a:extLst>
          </a:blip>
          <a:srcRect t="3169" b="7186"/>
          <a:stretch/>
        </p:blipFill>
        <p:spPr>
          <a:xfrm>
            <a:off x="6122886" y="4104377"/>
            <a:ext cx="5713756" cy="2310991"/>
          </a:xfrm>
          <a:prstGeom prst="rect">
            <a:avLst/>
          </a:prstGeom>
          <a:ln>
            <a:noFill/>
          </a:ln>
          <a:effectLst>
            <a:reflection blurRad="6350" stA="52000" endA="300" endPos="17000" dir="5400000" sy="-100000" algn="bl" rotWithShape="0"/>
          </a:effectLst>
        </p:spPr>
      </p:pic>
      <p:pic>
        <p:nvPicPr>
          <p:cNvPr id="282" name="图片 281" descr="图表, 直方图&#10;&#10;描述已自动生成">
            <a:extLst>
              <a:ext uri="{FF2B5EF4-FFF2-40B4-BE49-F238E27FC236}">
                <a16:creationId xmlns:a16="http://schemas.microsoft.com/office/drawing/2014/main" id="{B8979CDD-A507-3628-BBFA-A8C2CE91D860}"/>
              </a:ext>
            </a:extLst>
          </p:cNvPr>
          <p:cNvPicPr>
            <a:picLocks noChangeAspect="1"/>
          </p:cNvPicPr>
          <p:nvPr/>
        </p:nvPicPr>
        <p:blipFill>
          <a:blip r:embed="rId5">
            <a:extLst>
              <a:ext uri="{28A0092B-C50C-407E-A947-70E740481C1C}">
                <a14:useLocalDpi xmlns:a14="http://schemas.microsoft.com/office/drawing/2010/main" val="0"/>
              </a:ext>
            </a:extLst>
          </a:blip>
          <a:srcRect t="5278" b="5268"/>
          <a:stretch/>
        </p:blipFill>
        <p:spPr>
          <a:xfrm>
            <a:off x="341950" y="4104377"/>
            <a:ext cx="5713756" cy="2310991"/>
          </a:xfrm>
          <a:prstGeom prst="rect">
            <a:avLst/>
          </a:prstGeom>
          <a:ln>
            <a:noFill/>
          </a:ln>
          <a:effectLst>
            <a:reflection blurRad="6350" stA="52000" endA="300" endPos="17000" dir="5400000" sy="-100000" algn="bl" rotWithShape="0"/>
          </a:effectLst>
        </p:spPr>
      </p:pic>
    </p:spTree>
    <p:extLst>
      <p:ext uri="{BB962C8B-B14F-4D97-AF65-F5344CB8AC3E}">
        <p14:creationId xmlns:p14="http://schemas.microsoft.com/office/powerpoint/2010/main" val="344093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F090B1A-235A-DE5F-1032-179B7220308F}"/>
              </a:ext>
            </a:extLst>
          </p:cNvPr>
          <p:cNvSpPr>
            <a:spLocks noGrp="1"/>
          </p:cNvSpPr>
          <p:nvPr>
            <p:ph type="body" sz="quarter" idx="10"/>
          </p:nvPr>
        </p:nvSpPr>
        <p:spPr>
          <a:xfrm>
            <a:off x="1937668" y="1700808"/>
            <a:ext cx="2124300" cy="1714893"/>
          </a:xfrm>
        </p:spPr>
        <p:txBody>
          <a:bodyPr/>
          <a:lstStyle/>
          <a:p>
            <a:r>
              <a:rPr lang="en-US" altLang="zh-CN" dirty="0"/>
              <a:t>02</a:t>
            </a:r>
            <a:endParaRPr lang="zh-CN" altLang="en-US" dirty="0"/>
          </a:p>
        </p:txBody>
      </p:sp>
      <p:sp>
        <p:nvSpPr>
          <p:cNvPr id="4" name="文本占位符 3">
            <a:extLst>
              <a:ext uri="{FF2B5EF4-FFF2-40B4-BE49-F238E27FC236}">
                <a16:creationId xmlns:a16="http://schemas.microsoft.com/office/drawing/2014/main" id="{7D674228-1F7E-E76C-EA11-B236C9B733AE}"/>
              </a:ext>
            </a:extLst>
          </p:cNvPr>
          <p:cNvSpPr>
            <a:spLocks noGrp="1"/>
          </p:cNvSpPr>
          <p:nvPr>
            <p:ph type="body" sz="quarter" idx="11"/>
          </p:nvPr>
        </p:nvSpPr>
        <p:spPr/>
        <p:txBody>
          <a:bodyPr/>
          <a:lstStyle/>
          <a:p>
            <a:r>
              <a:rPr lang="zh-CN" altLang="en-US" dirty="0"/>
              <a:t>市场定位</a:t>
            </a:r>
          </a:p>
        </p:txBody>
      </p:sp>
    </p:spTree>
    <p:extLst>
      <p:ext uri="{BB962C8B-B14F-4D97-AF65-F5344CB8AC3E}">
        <p14:creationId xmlns:p14="http://schemas.microsoft.com/office/powerpoint/2010/main" val="42793699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GuidesStyle_Narrow&quot;,&quot;Kind&quot;:0,&quot;OldGuidesSetting&quot;:{&quot;HeaderHeight&quot;:10.0,&quot;FooterHeight&quot;:5.0,&quot;SideMargin&quot;:2.5,&quot;TopMargin&quot;:0.0,&quot;BottomMargin&quot;:0.0,&quot;IntervalMargin&quot;:1.0}}"/>
</p:tagLst>
</file>

<file path=ppt/theme/theme1.xml><?xml version="1.0" encoding="utf-8"?>
<a:theme xmlns:a="http://schemas.openxmlformats.org/drawingml/2006/main" name="Office 主题​​">
  <a:themeElements>
    <a:clrScheme name="名创优品">
      <a:dk1>
        <a:sysClr val="windowText" lastClr="000000"/>
      </a:dk1>
      <a:lt1>
        <a:sysClr val="window" lastClr="FFFFFF"/>
      </a:lt1>
      <a:dk2>
        <a:srgbClr val="0E2841"/>
      </a:dk2>
      <a:lt2>
        <a:srgbClr val="E8E8E8"/>
      </a:lt2>
      <a:accent1>
        <a:srgbClr val="E02534"/>
      </a:accent1>
      <a:accent2>
        <a:srgbClr val="E026B8"/>
      </a:accent2>
      <a:accent3>
        <a:srgbClr val="8726E0"/>
      </a:accent3>
      <a:accent4>
        <a:srgbClr val="2649E0"/>
      </a:accent4>
      <a:accent5>
        <a:srgbClr val="26CEE0"/>
      </a:accent5>
      <a:accent6>
        <a:srgbClr val="26E071"/>
      </a:accent6>
      <a:hlink>
        <a:srgbClr val="467886"/>
      </a:hlink>
      <a:folHlink>
        <a:srgbClr val="96607D"/>
      </a:folHlink>
    </a:clrScheme>
    <a:fontScheme name="思源黑体">
      <a:majorFont>
        <a:latin typeface="OPPOSans B"/>
        <a:ea typeface="思源黑体 CN Bold"/>
        <a:cs typeface=""/>
      </a:majorFont>
      <a:minorFont>
        <a:latin typeface="OPPOSans 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{08D8E736-730D-8A43-A81F-514D4031733E}tf16401378</Template>
  <TotalTime>1104</TotalTime>
  <Words>1870</Words>
  <Application>Microsoft Macintosh PowerPoint</Application>
  <PresentationFormat>Widescreen</PresentationFormat>
  <Paragraphs>278</Paragraphs>
  <Slides>26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思源黑体 CN Regular</vt:lpstr>
      <vt:lpstr>OPPOSans B</vt:lpstr>
      <vt:lpstr>Yu Mincho Light</vt:lpstr>
      <vt:lpstr>OPPOSans R</vt:lpstr>
      <vt:lpstr>Abadi</vt:lpstr>
      <vt:lpstr>思源黑体 CN Bold</vt:lpstr>
      <vt:lpstr>KaiTi</vt:lpstr>
      <vt:lpstr>Times New Roman</vt:lpstr>
      <vt:lpstr>Roboto</vt:lpstr>
      <vt:lpstr>等线</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Lemon Tree</dc:creator>
  <cp:lastModifiedBy>凯 任</cp:lastModifiedBy>
  <cp:revision>26</cp:revision>
  <dcterms:created xsi:type="dcterms:W3CDTF">2024-09-27T03:36:29Z</dcterms:created>
  <dcterms:modified xsi:type="dcterms:W3CDTF">2025-04-14T06:32:40Z</dcterms:modified>
</cp:coreProperties>
</file>